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9" r:id="rId1"/>
    <p:sldMasterId id="2147483670" r:id="rId2"/>
  </p:sldMasterIdLst>
  <p:notesMasterIdLst>
    <p:notesMasterId r:id="rId29"/>
  </p:notesMasterIdLst>
  <p:sldIdLst>
    <p:sldId id="256" r:id="rId3"/>
    <p:sldId id="262" r:id="rId4"/>
    <p:sldId id="257" r:id="rId5"/>
    <p:sldId id="258" r:id="rId6"/>
    <p:sldId id="259" r:id="rId7"/>
    <p:sldId id="310" r:id="rId8"/>
    <p:sldId id="260" r:id="rId9"/>
    <p:sldId id="304" r:id="rId10"/>
    <p:sldId id="302" r:id="rId11"/>
    <p:sldId id="301" r:id="rId12"/>
    <p:sldId id="305" r:id="rId13"/>
    <p:sldId id="306" r:id="rId14"/>
    <p:sldId id="307" r:id="rId15"/>
    <p:sldId id="308" r:id="rId16"/>
    <p:sldId id="309" r:id="rId17"/>
    <p:sldId id="311" r:id="rId18"/>
    <p:sldId id="312" r:id="rId19"/>
    <p:sldId id="313" r:id="rId20"/>
    <p:sldId id="314" r:id="rId21"/>
    <p:sldId id="315" r:id="rId22"/>
    <p:sldId id="316" r:id="rId23"/>
    <p:sldId id="317" r:id="rId24"/>
    <p:sldId id="318" r:id="rId25"/>
    <p:sldId id="319" r:id="rId26"/>
    <p:sldId id="320" r:id="rId27"/>
    <p:sldId id="303" r:id="rId28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340">
          <p15:clr>
            <a:srgbClr val="9AA0A6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70413F9-5C67-4ABA-8C2C-6475D3C8F055}">
  <a:tblStyle styleId="{770413F9-5C67-4ABA-8C2C-6475D3C8F05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7" d="100"/>
          <a:sy n="77" d="100"/>
        </p:scale>
        <p:origin x="1206" y="84"/>
      </p:cViewPr>
      <p:guideLst>
        <p:guide orient="horz" pos="34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2" name="Google Shape;185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3" name="Google Shape;185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8" name="Google Shape;13358;g92b9ca3f2f_0_140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59" name="Google Shape;13359;g92b9ca3f2f_0_140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7364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8" name="Google Shape;13358;g92b9ca3f2f_0_140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59" name="Google Shape;13359;g92b9ca3f2f_0_140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10358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8" name="Google Shape;13358;g92b9ca3f2f_0_140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59" name="Google Shape;13359;g92b9ca3f2f_0_140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74313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8" name="Google Shape;13358;g92b9ca3f2f_0_140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59" name="Google Shape;13359;g92b9ca3f2f_0_140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43769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8" name="Google Shape;13358;g92b9ca3f2f_0_140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59" name="Google Shape;13359;g92b9ca3f2f_0_140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29734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8" name="Google Shape;13358;g92b9ca3f2f_0_140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59" name="Google Shape;13359;g92b9ca3f2f_0_140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7055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8" name="Google Shape;13358;g92b9ca3f2f_0_140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59" name="Google Shape;13359;g92b9ca3f2f_0_140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69257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8" name="Google Shape;13358;g92b9ca3f2f_0_140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59" name="Google Shape;13359;g92b9ca3f2f_0_140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03787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8" name="Google Shape;13358;g92b9ca3f2f_0_140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59" name="Google Shape;13359;g92b9ca3f2f_0_140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436922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8" name="Google Shape;13358;g92b9ca3f2f_0_140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59" name="Google Shape;13359;g92b9ca3f2f_0_140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22904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g86ca632bb8_0_36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5" name="Google Shape;2035;g86ca632bb8_0_36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8" name="Google Shape;13358;g92b9ca3f2f_0_140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59" name="Google Shape;13359;g92b9ca3f2f_0_140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70227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4" name="Google Shape;1874;g86ca632bb8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5" name="Google Shape;1875;g86ca632bb8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0" name="Google Shape;1880;g86ca632bb8_0_4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1" name="Google Shape;1881;g86ca632bb8_0_4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g86ca632bb8_0_4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5" name="Google Shape;1895;g86ca632bb8_0_4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8" name="Google Shape;1908;g86ca632bb8_0_17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9" name="Google Shape;1909;g86ca632bb8_0_17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8" name="Google Shape;1908;g86ca632bb8_0_17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9" name="Google Shape;1909;g86ca632bb8_0_17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53783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8" name="Google Shape;13358;g92b9ca3f2f_0_140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59" name="Google Shape;13359;g92b9ca3f2f_0_140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8" name="Google Shape;13358;g92b9ca3f2f_0_140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59" name="Google Shape;13359;g92b9ca3f2f_0_140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66858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1376525" y="-1521150"/>
            <a:ext cx="7767703" cy="3383025"/>
            <a:chOff x="24125" y="294775"/>
            <a:chExt cx="7767703" cy="3383025"/>
          </a:xfrm>
        </p:grpSpPr>
        <p:sp>
          <p:nvSpPr>
            <p:cNvPr id="10" name="Google Shape;10;p2"/>
            <p:cNvSpPr/>
            <p:nvPr/>
          </p:nvSpPr>
          <p:spPr>
            <a:xfrm>
              <a:off x="1686375" y="607200"/>
              <a:ext cx="142125" cy="129550"/>
            </a:xfrm>
            <a:custGeom>
              <a:avLst/>
              <a:gdLst/>
              <a:ahLst/>
              <a:cxnLst/>
              <a:rect l="l" t="t" r="r" b="b"/>
              <a:pathLst>
                <a:path w="5685" h="5182" extrusionOk="0">
                  <a:moveTo>
                    <a:pt x="2834" y="1"/>
                  </a:moveTo>
                  <a:cubicBezTo>
                    <a:pt x="2169" y="1"/>
                    <a:pt x="1507" y="252"/>
                    <a:pt x="1005" y="754"/>
                  </a:cubicBezTo>
                  <a:cubicBezTo>
                    <a:pt x="1" y="1781"/>
                    <a:pt x="1" y="3402"/>
                    <a:pt x="1005" y="4429"/>
                  </a:cubicBezTo>
                  <a:cubicBezTo>
                    <a:pt x="1507" y="4931"/>
                    <a:pt x="2169" y="5182"/>
                    <a:pt x="2834" y="5182"/>
                  </a:cubicBezTo>
                  <a:cubicBezTo>
                    <a:pt x="3499" y="5182"/>
                    <a:pt x="4166" y="4931"/>
                    <a:pt x="4680" y="4429"/>
                  </a:cubicBezTo>
                  <a:cubicBezTo>
                    <a:pt x="5684" y="3402"/>
                    <a:pt x="5684" y="1781"/>
                    <a:pt x="4680" y="754"/>
                  </a:cubicBezTo>
                  <a:cubicBezTo>
                    <a:pt x="4166" y="252"/>
                    <a:pt x="3499" y="1"/>
                    <a:pt x="28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6609800" y="3191600"/>
              <a:ext cx="148950" cy="93025"/>
            </a:xfrm>
            <a:custGeom>
              <a:avLst/>
              <a:gdLst/>
              <a:ahLst/>
              <a:cxnLst/>
              <a:rect l="l" t="t" r="r" b="b"/>
              <a:pathLst>
                <a:path w="5958" h="3721" extrusionOk="0">
                  <a:moveTo>
                    <a:pt x="0" y="0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6721650" y="3191600"/>
              <a:ext cx="149525" cy="93025"/>
            </a:xfrm>
            <a:custGeom>
              <a:avLst/>
              <a:gdLst/>
              <a:ahLst/>
              <a:cxnLst/>
              <a:rect l="l" t="t" r="r" b="b"/>
              <a:pathLst>
                <a:path w="5981" h="3721" extrusionOk="0">
                  <a:moveTo>
                    <a:pt x="0" y="0"/>
                  </a:moveTo>
                  <a:lnTo>
                    <a:pt x="3584" y="3721"/>
                  </a:lnTo>
                  <a:lnTo>
                    <a:pt x="5980" y="3721"/>
                  </a:lnTo>
                  <a:lnTo>
                    <a:pt x="237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6834050" y="3191600"/>
              <a:ext cx="148975" cy="93025"/>
            </a:xfrm>
            <a:custGeom>
              <a:avLst/>
              <a:gdLst/>
              <a:ahLst/>
              <a:cxnLst/>
              <a:rect l="l" t="t" r="r" b="b"/>
              <a:pathLst>
                <a:path w="5959" h="3721" extrusionOk="0">
                  <a:moveTo>
                    <a:pt x="1" y="0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6945900" y="3191600"/>
              <a:ext cx="148950" cy="93025"/>
            </a:xfrm>
            <a:custGeom>
              <a:avLst/>
              <a:gdLst/>
              <a:ahLst/>
              <a:cxnLst/>
              <a:rect l="l" t="t" r="r" b="b"/>
              <a:pathLst>
                <a:path w="5958" h="3721" extrusionOk="0">
                  <a:moveTo>
                    <a:pt x="0" y="0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7057750" y="3191600"/>
              <a:ext cx="149525" cy="93025"/>
            </a:xfrm>
            <a:custGeom>
              <a:avLst/>
              <a:gdLst/>
              <a:ahLst/>
              <a:cxnLst/>
              <a:rect l="l" t="t" r="r" b="b"/>
              <a:pathLst>
                <a:path w="5981" h="3721" extrusionOk="0">
                  <a:moveTo>
                    <a:pt x="0" y="0"/>
                  </a:moveTo>
                  <a:lnTo>
                    <a:pt x="3607" y="3721"/>
                  </a:lnTo>
                  <a:lnTo>
                    <a:pt x="5980" y="3721"/>
                  </a:lnTo>
                  <a:lnTo>
                    <a:pt x="239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7170150" y="3191600"/>
              <a:ext cx="148975" cy="93025"/>
            </a:xfrm>
            <a:custGeom>
              <a:avLst/>
              <a:gdLst/>
              <a:ahLst/>
              <a:cxnLst/>
              <a:rect l="l" t="t" r="r" b="b"/>
              <a:pathLst>
                <a:path w="5959" h="3721" extrusionOk="0">
                  <a:moveTo>
                    <a:pt x="1" y="0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7282000" y="3191600"/>
              <a:ext cx="149525" cy="93025"/>
            </a:xfrm>
            <a:custGeom>
              <a:avLst/>
              <a:gdLst/>
              <a:ahLst/>
              <a:cxnLst/>
              <a:rect l="l" t="t" r="r" b="b"/>
              <a:pathLst>
                <a:path w="5981" h="3721" extrusionOk="0">
                  <a:moveTo>
                    <a:pt x="1" y="0"/>
                  </a:moveTo>
                  <a:lnTo>
                    <a:pt x="3584" y="3721"/>
                  </a:lnTo>
                  <a:lnTo>
                    <a:pt x="5981" y="3721"/>
                  </a:lnTo>
                  <a:lnTo>
                    <a:pt x="237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2406525" y="1218350"/>
              <a:ext cx="5385303" cy="1110475"/>
            </a:xfrm>
            <a:custGeom>
              <a:avLst/>
              <a:gdLst/>
              <a:ahLst/>
              <a:cxnLst/>
              <a:rect l="l" t="t" r="r" b="b"/>
              <a:pathLst>
                <a:path w="206136" h="44419" extrusionOk="0">
                  <a:moveTo>
                    <a:pt x="183" y="0"/>
                  </a:moveTo>
                  <a:cubicBezTo>
                    <a:pt x="91" y="0"/>
                    <a:pt x="0" y="92"/>
                    <a:pt x="0" y="206"/>
                  </a:cubicBezTo>
                  <a:cubicBezTo>
                    <a:pt x="0" y="297"/>
                    <a:pt x="91" y="388"/>
                    <a:pt x="183" y="388"/>
                  </a:cubicBezTo>
                  <a:lnTo>
                    <a:pt x="31887" y="388"/>
                  </a:lnTo>
                  <a:lnTo>
                    <a:pt x="54507" y="23031"/>
                  </a:lnTo>
                  <a:lnTo>
                    <a:pt x="101870" y="23031"/>
                  </a:lnTo>
                  <a:lnTo>
                    <a:pt x="123257" y="44418"/>
                  </a:lnTo>
                  <a:lnTo>
                    <a:pt x="205930" y="44418"/>
                  </a:lnTo>
                  <a:cubicBezTo>
                    <a:pt x="206044" y="44418"/>
                    <a:pt x="206136" y="44327"/>
                    <a:pt x="206136" y="44213"/>
                  </a:cubicBezTo>
                  <a:cubicBezTo>
                    <a:pt x="206136" y="44122"/>
                    <a:pt x="206044" y="44030"/>
                    <a:pt x="205930" y="44030"/>
                  </a:cubicBezTo>
                  <a:lnTo>
                    <a:pt x="123417" y="44030"/>
                  </a:lnTo>
                  <a:lnTo>
                    <a:pt x="102029" y="22643"/>
                  </a:lnTo>
                  <a:lnTo>
                    <a:pt x="54667" y="22643"/>
                  </a:lnTo>
                  <a:lnTo>
                    <a:pt x="320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987925" y="355975"/>
              <a:ext cx="6210225" cy="1468400"/>
            </a:xfrm>
            <a:custGeom>
              <a:avLst/>
              <a:gdLst/>
              <a:ahLst/>
              <a:cxnLst/>
              <a:rect l="l" t="t" r="r" b="b"/>
              <a:pathLst>
                <a:path w="248409" h="58736" extrusionOk="0">
                  <a:moveTo>
                    <a:pt x="248203" y="1"/>
                  </a:moveTo>
                  <a:cubicBezTo>
                    <a:pt x="248151" y="1"/>
                    <a:pt x="248100" y="18"/>
                    <a:pt x="248066" y="52"/>
                  </a:cubicBezTo>
                  <a:lnTo>
                    <a:pt x="196663" y="51455"/>
                  </a:lnTo>
                  <a:lnTo>
                    <a:pt x="175778" y="51455"/>
                  </a:lnTo>
                  <a:lnTo>
                    <a:pt x="155760" y="31460"/>
                  </a:lnTo>
                  <a:lnTo>
                    <a:pt x="121112" y="31460"/>
                  </a:lnTo>
                  <a:lnTo>
                    <a:pt x="94200" y="58371"/>
                  </a:lnTo>
                  <a:lnTo>
                    <a:pt x="183" y="58371"/>
                  </a:lnTo>
                  <a:cubicBezTo>
                    <a:pt x="92" y="58371"/>
                    <a:pt x="0" y="58439"/>
                    <a:pt x="0" y="58553"/>
                  </a:cubicBezTo>
                  <a:cubicBezTo>
                    <a:pt x="0" y="58645"/>
                    <a:pt x="92" y="58736"/>
                    <a:pt x="183" y="58736"/>
                  </a:cubicBezTo>
                  <a:lnTo>
                    <a:pt x="94360" y="58736"/>
                  </a:lnTo>
                  <a:lnTo>
                    <a:pt x="121248" y="31848"/>
                  </a:lnTo>
                  <a:lnTo>
                    <a:pt x="155623" y="31848"/>
                  </a:lnTo>
                  <a:lnTo>
                    <a:pt x="175618" y="51843"/>
                  </a:lnTo>
                  <a:lnTo>
                    <a:pt x="196823" y="51843"/>
                  </a:lnTo>
                  <a:lnTo>
                    <a:pt x="248340" y="326"/>
                  </a:lnTo>
                  <a:cubicBezTo>
                    <a:pt x="248408" y="235"/>
                    <a:pt x="248408" y="121"/>
                    <a:pt x="248340" y="52"/>
                  </a:cubicBezTo>
                  <a:cubicBezTo>
                    <a:pt x="248306" y="18"/>
                    <a:pt x="248254" y="1"/>
                    <a:pt x="2482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265250" y="1389550"/>
              <a:ext cx="6299250" cy="1955000"/>
            </a:xfrm>
            <a:custGeom>
              <a:avLst/>
              <a:gdLst/>
              <a:ahLst/>
              <a:cxnLst/>
              <a:rect l="l" t="t" r="r" b="b"/>
              <a:pathLst>
                <a:path w="251970" h="78200" extrusionOk="0">
                  <a:moveTo>
                    <a:pt x="389" y="0"/>
                  </a:moveTo>
                  <a:cubicBezTo>
                    <a:pt x="160" y="0"/>
                    <a:pt x="1" y="183"/>
                    <a:pt x="1" y="388"/>
                  </a:cubicBezTo>
                  <a:cubicBezTo>
                    <a:pt x="1" y="593"/>
                    <a:pt x="160" y="776"/>
                    <a:pt x="389" y="776"/>
                  </a:cubicBezTo>
                  <a:lnTo>
                    <a:pt x="66217" y="776"/>
                  </a:lnTo>
                  <a:lnTo>
                    <a:pt x="89179" y="23738"/>
                  </a:lnTo>
                  <a:lnTo>
                    <a:pt x="125197" y="23738"/>
                  </a:lnTo>
                  <a:lnTo>
                    <a:pt x="179659" y="78199"/>
                  </a:lnTo>
                  <a:lnTo>
                    <a:pt x="251581" y="78199"/>
                  </a:lnTo>
                  <a:cubicBezTo>
                    <a:pt x="251787" y="78199"/>
                    <a:pt x="251969" y="78040"/>
                    <a:pt x="251969" y="77834"/>
                  </a:cubicBezTo>
                  <a:cubicBezTo>
                    <a:pt x="251969" y="77606"/>
                    <a:pt x="251787" y="77446"/>
                    <a:pt x="251581" y="77446"/>
                  </a:cubicBezTo>
                  <a:lnTo>
                    <a:pt x="179978" y="77446"/>
                  </a:lnTo>
                  <a:lnTo>
                    <a:pt x="125517" y="22962"/>
                  </a:lnTo>
                  <a:lnTo>
                    <a:pt x="89499" y="22962"/>
                  </a:lnTo>
                  <a:lnTo>
                    <a:pt x="6653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1631600" y="1974425"/>
              <a:ext cx="6160000" cy="1095650"/>
            </a:xfrm>
            <a:custGeom>
              <a:avLst/>
              <a:gdLst/>
              <a:ahLst/>
              <a:cxnLst/>
              <a:rect l="l" t="t" r="r" b="b"/>
              <a:pathLst>
                <a:path w="246400" h="43826" extrusionOk="0">
                  <a:moveTo>
                    <a:pt x="183" y="1"/>
                  </a:moveTo>
                  <a:cubicBezTo>
                    <a:pt x="69" y="1"/>
                    <a:pt x="0" y="92"/>
                    <a:pt x="0" y="206"/>
                  </a:cubicBezTo>
                  <a:cubicBezTo>
                    <a:pt x="0" y="298"/>
                    <a:pt x="69" y="389"/>
                    <a:pt x="183" y="389"/>
                  </a:cubicBezTo>
                  <a:lnTo>
                    <a:pt x="61286" y="389"/>
                  </a:lnTo>
                  <a:lnTo>
                    <a:pt x="104723" y="43825"/>
                  </a:lnTo>
                  <a:lnTo>
                    <a:pt x="165210" y="43825"/>
                  </a:lnTo>
                  <a:lnTo>
                    <a:pt x="207414" y="1599"/>
                  </a:lnTo>
                  <a:lnTo>
                    <a:pt x="246217" y="1599"/>
                  </a:lnTo>
                  <a:cubicBezTo>
                    <a:pt x="246308" y="1599"/>
                    <a:pt x="246400" y="1507"/>
                    <a:pt x="246400" y="1416"/>
                  </a:cubicBezTo>
                  <a:cubicBezTo>
                    <a:pt x="246400" y="1302"/>
                    <a:pt x="246308" y="1233"/>
                    <a:pt x="246217" y="1233"/>
                  </a:cubicBezTo>
                  <a:lnTo>
                    <a:pt x="207254" y="1233"/>
                  </a:lnTo>
                  <a:lnTo>
                    <a:pt x="165050" y="43437"/>
                  </a:lnTo>
                  <a:lnTo>
                    <a:pt x="104883" y="43437"/>
                  </a:lnTo>
                  <a:lnTo>
                    <a:pt x="6144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1978550" y="331575"/>
              <a:ext cx="4691750" cy="1289675"/>
            </a:xfrm>
            <a:custGeom>
              <a:avLst/>
              <a:gdLst/>
              <a:ahLst/>
              <a:cxnLst/>
              <a:rect l="l" t="t" r="r" b="b"/>
              <a:pathLst>
                <a:path w="187670" h="51587" extrusionOk="0">
                  <a:moveTo>
                    <a:pt x="187453" y="1"/>
                  </a:moveTo>
                  <a:cubicBezTo>
                    <a:pt x="187407" y="1"/>
                    <a:pt x="187362" y="24"/>
                    <a:pt x="187327" y="69"/>
                  </a:cubicBezTo>
                  <a:lnTo>
                    <a:pt x="143594" y="43780"/>
                  </a:lnTo>
                  <a:lnTo>
                    <a:pt x="103992" y="43780"/>
                  </a:lnTo>
                  <a:lnTo>
                    <a:pt x="87444" y="27232"/>
                  </a:lnTo>
                  <a:lnTo>
                    <a:pt x="46838" y="27232"/>
                  </a:lnTo>
                  <a:lnTo>
                    <a:pt x="22871" y="51198"/>
                  </a:lnTo>
                  <a:lnTo>
                    <a:pt x="183" y="51198"/>
                  </a:lnTo>
                  <a:cubicBezTo>
                    <a:pt x="91" y="51198"/>
                    <a:pt x="0" y="51289"/>
                    <a:pt x="0" y="51403"/>
                  </a:cubicBezTo>
                  <a:cubicBezTo>
                    <a:pt x="0" y="51495"/>
                    <a:pt x="91" y="51586"/>
                    <a:pt x="183" y="51586"/>
                  </a:cubicBezTo>
                  <a:lnTo>
                    <a:pt x="23031" y="51586"/>
                  </a:lnTo>
                  <a:lnTo>
                    <a:pt x="46997" y="27620"/>
                  </a:lnTo>
                  <a:lnTo>
                    <a:pt x="87284" y="27620"/>
                  </a:lnTo>
                  <a:lnTo>
                    <a:pt x="103833" y="44168"/>
                  </a:lnTo>
                  <a:lnTo>
                    <a:pt x="143754" y="44168"/>
                  </a:lnTo>
                  <a:lnTo>
                    <a:pt x="187579" y="321"/>
                  </a:lnTo>
                  <a:cubicBezTo>
                    <a:pt x="187670" y="252"/>
                    <a:pt x="187670" y="138"/>
                    <a:pt x="187579" y="69"/>
                  </a:cubicBezTo>
                  <a:cubicBezTo>
                    <a:pt x="187544" y="24"/>
                    <a:pt x="187499" y="1"/>
                    <a:pt x="1874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937150" y="2104550"/>
              <a:ext cx="6622775" cy="1510475"/>
            </a:xfrm>
            <a:custGeom>
              <a:avLst/>
              <a:gdLst/>
              <a:ahLst/>
              <a:cxnLst/>
              <a:rect l="l" t="t" r="r" b="b"/>
              <a:pathLst>
                <a:path w="264911" h="60419" extrusionOk="0">
                  <a:moveTo>
                    <a:pt x="183" y="0"/>
                  </a:moveTo>
                  <a:cubicBezTo>
                    <a:pt x="91" y="0"/>
                    <a:pt x="0" y="69"/>
                    <a:pt x="0" y="183"/>
                  </a:cubicBezTo>
                  <a:cubicBezTo>
                    <a:pt x="0" y="297"/>
                    <a:pt x="91" y="365"/>
                    <a:pt x="183" y="365"/>
                  </a:cubicBezTo>
                  <a:lnTo>
                    <a:pt x="57177" y="365"/>
                  </a:lnTo>
                  <a:lnTo>
                    <a:pt x="70941" y="14129"/>
                  </a:lnTo>
                  <a:lnTo>
                    <a:pt x="129214" y="14129"/>
                  </a:lnTo>
                  <a:lnTo>
                    <a:pt x="175504" y="60419"/>
                  </a:lnTo>
                  <a:lnTo>
                    <a:pt x="203419" y="60419"/>
                  </a:lnTo>
                  <a:lnTo>
                    <a:pt x="232316" y="31499"/>
                  </a:lnTo>
                  <a:lnTo>
                    <a:pt x="264705" y="31499"/>
                  </a:lnTo>
                  <a:cubicBezTo>
                    <a:pt x="264819" y="31499"/>
                    <a:pt x="264911" y="31430"/>
                    <a:pt x="264911" y="31316"/>
                  </a:cubicBezTo>
                  <a:cubicBezTo>
                    <a:pt x="264911" y="31225"/>
                    <a:pt x="264819" y="31134"/>
                    <a:pt x="264705" y="31134"/>
                  </a:cubicBezTo>
                  <a:lnTo>
                    <a:pt x="232156" y="31134"/>
                  </a:lnTo>
                  <a:lnTo>
                    <a:pt x="203259" y="60031"/>
                  </a:lnTo>
                  <a:lnTo>
                    <a:pt x="175664" y="60031"/>
                  </a:lnTo>
                  <a:lnTo>
                    <a:pt x="129374" y="13764"/>
                  </a:lnTo>
                  <a:lnTo>
                    <a:pt x="71101" y="13764"/>
                  </a:lnTo>
                  <a:lnTo>
                    <a:pt x="573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1664700" y="294775"/>
              <a:ext cx="3135650" cy="766675"/>
            </a:xfrm>
            <a:custGeom>
              <a:avLst/>
              <a:gdLst/>
              <a:ahLst/>
              <a:cxnLst/>
              <a:rect l="l" t="t" r="r" b="b"/>
              <a:pathLst>
                <a:path w="125426" h="30667" extrusionOk="0">
                  <a:moveTo>
                    <a:pt x="125014" y="1"/>
                  </a:moveTo>
                  <a:cubicBezTo>
                    <a:pt x="124917" y="1"/>
                    <a:pt x="124820" y="35"/>
                    <a:pt x="124741" y="103"/>
                  </a:cubicBezTo>
                  <a:lnTo>
                    <a:pt x="111936" y="12931"/>
                  </a:lnTo>
                  <a:lnTo>
                    <a:pt x="47020" y="12931"/>
                  </a:lnTo>
                  <a:lnTo>
                    <a:pt x="30016" y="29913"/>
                  </a:lnTo>
                  <a:lnTo>
                    <a:pt x="388" y="29913"/>
                  </a:lnTo>
                  <a:cubicBezTo>
                    <a:pt x="160" y="29913"/>
                    <a:pt x="0" y="30073"/>
                    <a:pt x="0" y="30301"/>
                  </a:cubicBezTo>
                  <a:cubicBezTo>
                    <a:pt x="0" y="30507"/>
                    <a:pt x="160" y="30666"/>
                    <a:pt x="388" y="30666"/>
                  </a:cubicBezTo>
                  <a:lnTo>
                    <a:pt x="30335" y="30666"/>
                  </a:lnTo>
                  <a:lnTo>
                    <a:pt x="47340" y="13685"/>
                  </a:lnTo>
                  <a:lnTo>
                    <a:pt x="112255" y="13685"/>
                  </a:lnTo>
                  <a:lnTo>
                    <a:pt x="125288" y="651"/>
                  </a:lnTo>
                  <a:cubicBezTo>
                    <a:pt x="125425" y="514"/>
                    <a:pt x="125425" y="263"/>
                    <a:pt x="125288" y="103"/>
                  </a:cubicBezTo>
                  <a:cubicBezTo>
                    <a:pt x="125208" y="35"/>
                    <a:pt x="125111" y="1"/>
                    <a:pt x="1250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100600" y="2193550"/>
              <a:ext cx="3410675" cy="530725"/>
            </a:xfrm>
            <a:custGeom>
              <a:avLst/>
              <a:gdLst/>
              <a:ahLst/>
              <a:cxnLst/>
              <a:rect l="l" t="t" r="r" b="b"/>
              <a:pathLst>
                <a:path w="136427" h="21229" extrusionOk="0">
                  <a:moveTo>
                    <a:pt x="20748" y="1"/>
                  </a:moveTo>
                  <a:lnTo>
                    <a:pt x="160" y="20589"/>
                  </a:lnTo>
                  <a:cubicBezTo>
                    <a:pt x="0" y="20726"/>
                    <a:pt x="0" y="20977"/>
                    <a:pt x="160" y="21114"/>
                  </a:cubicBezTo>
                  <a:cubicBezTo>
                    <a:pt x="228" y="21205"/>
                    <a:pt x="342" y="21228"/>
                    <a:pt x="434" y="21228"/>
                  </a:cubicBezTo>
                  <a:cubicBezTo>
                    <a:pt x="525" y="21228"/>
                    <a:pt x="616" y="21205"/>
                    <a:pt x="708" y="21114"/>
                  </a:cubicBezTo>
                  <a:lnTo>
                    <a:pt x="21045" y="777"/>
                  </a:lnTo>
                  <a:lnTo>
                    <a:pt x="85390" y="777"/>
                  </a:lnTo>
                  <a:lnTo>
                    <a:pt x="103307" y="18672"/>
                  </a:lnTo>
                  <a:lnTo>
                    <a:pt x="136039" y="18672"/>
                  </a:lnTo>
                  <a:cubicBezTo>
                    <a:pt x="136267" y="18672"/>
                    <a:pt x="136427" y="18512"/>
                    <a:pt x="136427" y="18307"/>
                  </a:cubicBezTo>
                  <a:cubicBezTo>
                    <a:pt x="136427" y="18078"/>
                    <a:pt x="136267" y="17919"/>
                    <a:pt x="136039" y="17919"/>
                  </a:cubicBezTo>
                  <a:lnTo>
                    <a:pt x="103627" y="17919"/>
                  </a:lnTo>
                  <a:lnTo>
                    <a:pt x="8570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106300" y="832600"/>
              <a:ext cx="2024625" cy="395475"/>
            </a:xfrm>
            <a:custGeom>
              <a:avLst/>
              <a:gdLst/>
              <a:ahLst/>
              <a:cxnLst/>
              <a:rect l="l" t="t" r="r" b="b"/>
              <a:pathLst>
                <a:path w="80985" h="15819" extrusionOk="0">
                  <a:moveTo>
                    <a:pt x="206" y="1"/>
                  </a:moveTo>
                  <a:cubicBezTo>
                    <a:pt x="92" y="1"/>
                    <a:pt x="0" y="92"/>
                    <a:pt x="0" y="183"/>
                  </a:cubicBezTo>
                  <a:cubicBezTo>
                    <a:pt x="0" y="297"/>
                    <a:pt x="92" y="389"/>
                    <a:pt x="206" y="389"/>
                  </a:cubicBezTo>
                  <a:lnTo>
                    <a:pt x="37297" y="389"/>
                  </a:lnTo>
                  <a:lnTo>
                    <a:pt x="52750" y="15818"/>
                  </a:lnTo>
                  <a:lnTo>
                    <a:pt x="80779" y="15818"/>
                  </a:lnTo>
                  <a:cubicBezTo>
                    <a:pt x="80893" y="15818"/>
                    <a:pt x="80985" y="15727"/>
                    <a:pt x="80985" y="15636"/>
                  </a:cubicBezTo>
                  <a:cubicBezTo>
                    <a:pt x="80985" y="15522"/>
                    <a:pt x="80893" y="15430"/>
                    <a:pt x="80779" y="15430"/>
                  </a:cubicBezTo>
                  <a:lnTo>
                    <a:pt x="52909" y="15430"/>
                  </a:lnTo>
                  <a:lnTo>
                    <a:pt x="3745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24125" y="1108225"/>
              <a:ext cx="1654850" cy="513025"/>
            </a:xfrm>
            <a:custGeom>
              <a:avLst/>
              <a:gdLst/>
              <a:ahLst/>
              <a:cxnLst/>
              <a:rect l="l" t="t" r="r" b="b"/>
              <a:pathLst>
                <a:path w="66194" h="20521" extrusionOk="0">
                  <a:moveTo>
                    <a:pt x="183" y="0"/>
                  </a:moveTo>
                  <a:cubicBezTo>
                    <a:pt x="92" y="0"/>
                    <a:pt x="1" y="91"/>
                    <a:pt x="1" y="206"/>
                  </a:cubicBezTo>
                  <a:cubicBezTo>
                    <a:pt x="1" y="297"/>
                    <a:pt x="92" y="388"/>
                    <a:pt x="183" y="388"/>
                  </a:cubicBezTo>
                  <a:lnTo>
                    <a:pt x="25245" y="388"/>
                  </a:lnTo>
                  <a:lnTo>
                    <a:pt x="45377" y="20520"/>
                  </a:lnTo>
                  <a:lnTo>
                    <a:pt x="66011" y="20520"/>
                  </a:lnTo>
                  <a:cubicBezTo>
                    <a:pt x="66103" y="20520"/>
                    <a:pt x="66194" y="20429"/>
                    <a:pt x="66194" y="20337"/>
                  </a:cubicBezTo>
                  <a:cubicBezTo>
                    <a:pt x="66194" y="20223"/>
                    <a:pt x="66103" y="20132"/>
                    <a:pt x="66011" y="20132"/>
                  </a:cubicBezTo>
                  <a:lnTo>
                    <a:pt x="45537" y="20132"/>
                  </a:lnTo>
                  <a:lnTo>
                    <a:pt x="25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24125" y="1371850"/>
              <a:ext cx="979225" cy="451975"/>
            </a:xfrm>
            <a:custGeom>
              <a:avLst/>
              <a:gdLst/>
              <a:ahLst/>
              <a:cxnLst/>
              <a:rect l="l" t="t" r="r" b="b"/>
              <a:pathLst>
                <a:path w="39169" h="18079" extrusionOk="0">
                  <a:moveTo>
                    <a:pt x="183" y="0"/>
                  </a:moveTo>
                  <a:cubicBezTo>
                    <a:pt x="92" y="0"/>
                    <a:pt x="1" y="92"/>
                    <a:pt x="1" y="206"/>
                  </a:cubicBezTo>
                  <a:cubicBezTo>
                    <a:pt x="1" y="297"/>
                    <a:pt x="92" y="388"/>
                    <a:pt x="183" y="388"/>
                  </a:cubicBezTo>
                  <a:lnTo>
                    <a:pt x="21182" y="388"/>
                  </a:lnTo>
                  <a:lnTo>
                    <a:pt x="38826" y="18010"/>
                  </a:lnTo>
                  <a:cubicBezTo>
                    <a:pt x="38849" y="18055"/>
                    <a:pt x="38895" y="18078"/>
                    <a:pt x="38940" y="18078"/>
                  </a:cubicBezTo>
                  <a:cubicBezTo>
                    <a:pt x="39009" y="18078"/>
                    <a:pt x="39055" y="18055"/>
                    <a:pt x="39077" y="18010"/>
                  </a:cubicBezTo>
                  <a:cubicBezTo>
                    <a:pt x="39169" y="17941"/>
                    <a:pt x="39169" y="17827"/>
                    <a:pt x="39077" y="17736"/>
                  </a:cubicBezTo>
                  <a:lnTo>
                    <a:pt x="213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5585500" y="1408375"/>
              <a:ext cx="1529900" cy="580350"/>
            </a:xfrm>
            <a:custGeom>
              <a:avLst/>
              <a:gdLst/>
              <a:ahLst/>
              <a:cxnLst/>
              <a:rect l="l" t="t" r="r" b="b"/>
              <a:pathLst>
                <a:path w="61196" h="23214" extrusionOk="0">
                  <a:moveTo>
                    <a:pt x="49121" y="0"/>
                  </a:moveTo>
                  <a:lnTo>
                    <a:pt x="26661" y="22460"/>
                  </a:lnTo>
                  <a:lnTo>
                    <a:pt x="389" y="22460"/>
                  </a:lnTo>
                  <a:cubicBezTo>
                    <a:pt x="161" y="22460"/>
                    <a:pt x="1" y="22620"/>
                    <a:pt x="1" y="22848"/>
                  </a:cubicBezTo>
                  <a:cubicBezTo>
                    <a:pt x="1" y="23054"/>
                    <a:pt x="161" y="23214"/>
                    <a:pt x="389" y="23214"/>
                  </a:cubicBezTo>
                  <a:lnTo>
                    <a:pt x="26980" y="23214"/>
                  </a:lnTo>
                  <a:lnTo>
                    <a:pt x="49441" y="776"/>
                  </a:lnTo>
                  <a:lnTo>
                    <a:pt x="60808" y="776"/>
                  </a:lnTo>
                  <a:cubicBezTo>
                    <a:pt x="61013" y="776"/>
                    <a:pt x="61196" y="594"/>
                    <a:pt x="61196" y="388"/>
                  </a:cubicBezTo>
                  <a:cubicBezTo>
                    <a:pt x="61196" y="183"/>
                    <a:pt x="61013" y="0"/>
                    <a:pt x="608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5953000" y="3543100"/>
              <a:ext cx="134700" cy="134700"/>
            </a:xfrm>
            <a:custGeom>
              <a:avLst/>
              <a:gdLst/>
              <a:ahLst/>
              <a:cxnLst/>
              <a:rect l="l" t="t" r="r" b="b"/>
              <a:pathLst>
                <a:path w="5388" h="5388" extrusionOk="0">
                  <a:moveTo>
                    <a:pt x="2694" y="366"/>
                  </a:moveTo>
                  <a:cubicBezTo>
                    <a:pt x="3972" y="366"/>
                    <a:pt x="5022" y="1416"/>
                    <a:pt x="5022" y="2694"/>
                  </a:cubicBezTo>
                  <a:cubicBezTo>
                    <a:pt x="5022" y="3949"/>
                    <a:pt x="3972" y="4999"/>
                    <a:pt x="2694" y="4999"/>
                  </a:cubicBezTo>
                  <a:cubicBezTo>
                    <a:pt x="1416" y="4999"/>
                    <a:pt x="388" y="3949"/>
                    <a:pt x="388" y="2694"/>
                  </a:cubicBezTo>
                  <a:cubicBezTo>
                    <a:pt x="388" y="1416"/>
                    <a:pt x="1416" y="366"/>
                    <a:pt x="2694" y="366"/>
                  </a:cubicBezTo>
                  <a:close/>
                  <a:moveTo>
                    <a:pt x="2694" y="1"/>
                  </a:moveTo>
                  <a:cubicBezTo>
                    <a:pt x="1210" y="1"/>
                    <a:pt x="0" y="1187"/>
                    <a:pt x="0" y="2694"/>
                  </a:cubicBezTo>
                  <a:cubicBezTo>
                    <a:pt x="0" y="4178"/>
                    <a:pt x="1210" y="5387"/>
                    <a:pt x="2694" y="5387"/>
                  </a:cubicBezTo>
                  <a:cubicBezTo>
                    <a:pt x="4177" y="5387"/>
                    <a:pt x="5387" y="4178"/>
                    <a:pt x="5387" y="2694"/>
                  </a:cubicBezTo>
                  <a:cubicBezTo>
                    <a:pt x="5387" y="1187"/>
                    <a:pt x="4177" y="1"/>
                    <a:pt x="26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5976400" y="3566500"/>
              <a:ext cx="87900" cy="87325"/>
            </a:xfrm>
            <a:custGeom>
              <a:avLst/>
              <a:gdLst/>
              <a:ahLst/>
              <a:cxnLst/>
              <a:rect l="l" t="t" r="r" b="b"/>
              <a:pathLst>
                <a:path w="3516" h="3493" extrusionOk="0">
                  <a:moveTo>
                    <a:pt x="1758" y="0"/>
                  </a:moveTo>
                  <a:cubicBezTo>
                    <a:pt x="799" y="0"/>
                    <a:pt x="0" y="776"/>
                    <a:pt x="0" y="1758"/>
                  </a:cubicBezTo>
                  <a:cubicBezTo>
                    <a:pt x="0" y="2717"/>
                    <a:pt x="799" y="3493"/>
                    <a:pt x="1758" y="3493"/>
                  </a:cubicBezTo>
                  <a:cubicBezTo>
                    <a:pt x="2739" y="3493"/>
                    <a:pt x="3515" y="2717"/>
                    <a:pt x="3515" y="1758"/>
                  </a:cubicBezTo>
                  <a:cubicBezTo>
                    <a:pt x="3515" y="776"/>
                    <a:pt x="2739" y="0"/>
                    <a:pt x="17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5421175" y="2256325"/>
              <a:ext cx="134700" cy="134700"/>
            </a:xfrm>
            <a:custGeom>
              <a:avLst/>
              <a:gdLst/>
              <a:ahLst/>
              <a:cxnLst/>
              <a:rect l="l" t="t" r="r" b="b"/>
              <a:pathLst>
                <a:path w="5388" h="5388" extrusionOk="0">
                  <a:moveTo>
                    <a:pt x="2694" y="389"/>
                  </a:moveTo>
                  <a:cubicBezTo>
                    <a:pt x="3972" y="389"/>
                    <a:pt x="4999" y="1416"/>
                    <a:pt x="4999" y="2694"/>
                  </a:cubicBezTo>
                  <a:cubicBezTo>
                    <a:pt x="4999" y="3972"/>
                    <a:pt x="3972" y="5022"/>
                    <a:pt x="2694" y="5022"/>
                  </a:cubicBezTo>
                  <a:cubicBezTo>
                    <a:pt x="1415" y="5022"/>
                    <a:pt x="365" y="3972"/>
                    <a:pt x="365" y="2694"/>
                  </a:cubicBezTo>
                  <a:cubicBezTo>
                    <a:pt x="365" y="1416"/>
                    <a:pt x="1415" y="389"/>
                    <a:pt x="2694" y="389"/>
                  </a:cubicBezTo>
                  <a:close/>
                  <a:moveTo>
                    <a:pt x="2694" y="1"/>
                  </a:moveTo>
                  <a:cubicBezTo>
                    <a:pt x="1210" y="1"/>
                    <a:pt x="0" y="1210"/>
                    <a:pt x="0" y="2694"/>
                  </a:cubicBezTo>
                  <a:cubicBezTo>
                    <a:pt x="0" y="4178"/>
                    <a:pt x="1210" y="5387"/>
                    <a:pt x="2694" y="5387"/>
                  </a:cubicBezTo>
                  <a:cubicBezTo>
                    <a:pt x="4177" y="5387"/>
                    <a:pt x="5387" y="4178"/>
                    <a:pt x="5387" y="2694"/>
                  </a:cubicBezTo>
                  <a:cubicBezTo>
                    <a:pt x="5387" y="1210"/>
                    <a:pt x="4177" y="1"/>
                    <a:pt x="26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5444575" y="2279725"/>
              <a:ext cx="87900" cy="87900"/>
            </a:xfrm>
            <a:custGeom>
              <a:avLst/>
              <a:gdLst/>
              <a:ahLst/>
              <a:cxnLst/>
              <a:rect l="l" t="t" r="r" b="b"/>
              <a:pathLst>
                <a:path w="3516" h="3516" extrusionOk="0">
                  <a:moveTo>
                    <a:pt x="1758" y="0"/>
                  </a:moveTo>
                  <a:cubicBezTo>
                    <a:pt x="776" y="0"/>
                    <a:pt x="0" y="799"/>
                    <a:pt x="0" y="1758"/>
                  </a:cubicBezTo>
                  <a:cubicBezTo>
                    <a:pt x="0" y="2739"/>
                    <a:pt x="776" y="3516"/>
                    <a:pt x="1758" y="3516"/>
                  </a:cubicBezTo>
                  <a:cubicBezTo>
                    <a:pt x="2716" y="3516"/>
                    <a:pt x="3515" y="2739"/>
                    <a:pt x="3515" y="1758"/>
                  </a:cubicBezTo>
                  <a:cubicBezTo>
                    <a:pt x="3515" y="799"/>
                    <a:pt x="2716" y="0"/>
                    <a:pt x="17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5459400" y="1912225"/>
              <a:ext cx="134700" cy="134700"/>
            </a:xfrm>
            <a:custGeom>
              <a:avLst/>
              <a:gdLst/>
              <a:ahLst/>
              <a:cxnLst/>
              <a:rect l="l" t="t" r="r" b="b"/>
              <a:pathLst>
                <a:path w="5388" h="5388" extrusionOk="0">
                  <a:moveTo>
                    <a:pt x="2694" y="366"/>
                  </a:moveTo>
                  <a:cubicBezTo>
                    <a:pt x="3972" y="366"/>
                    <a:pt x="4999" y="1416"/>
                    <a:pt x="4999" y="2694"/>
                  </a:cubicBezTo>
                  <a:cubicBezTo>
                    <a:pt x="4999" y="3973"/>
                    <a:pt x="3972" y="5000"/>
                    <a:pt x="2694" y="5000"/>
                  </a:cubicBezTo>
                  <a:cubicBezTo>
                    <a:pt x="1416" y="5000"/>
                    <a:pt x="389" y="3973"/>
                    <a:pt x="389" y="2694"/>
                  </a:cubicBezTo>
                  <a:cubicBezTo>
                    <a:pt x="389" y="1416"/>
                    <a:pt x="1416" y="366"/>
                    <a:pt x="2694" y="366"/>
                  </a:cubicBezTo>
                  <a:close/>
                  <a:moveTo>
                    <a:pt x="2694" y="1"/>
                  </a:moveTo>
                  <a:cubicBezTo>
                    <a:pt x="1210" y="1"/>
                    <a:pt x="1" y="1211"/>
                    <a:pt x="1" y="2694"/>
                  </a:cubicBezTo>
                  <a:cubicBezTo>
                    <a:pt x="1" y="4178"/>
                    <a:pt x="1210" y="5388"/>
                    <a:pt x="2694" y="5388"/>
                  </a:cubicBezTo>
                  <a:cubicBezTo>
                    <a:pt x="4178" y="5388"/>
                    <a:pt x="5387" y="4178"/>
                    <a:pt x="5387" y="2694"/>
                  </a:cubicBezTo>
                  <a:cubicBezTo>
                    <a:pt x="5387" y="1211"/>
                    <a:pt x="4178" y="1"/>
                    <a:pt x="26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5482800" y="1935625"/>
              <a:ext cx="87900" cy="87900"/>
            </a:xfrm>
            <a:custGeom>
              <a:avLst/>
              <a:gdLst/>
              <a:ahLst/>
              <a:cxnLst/>
              <a:rect l="l" t="t" r="r" b="b"/>
              <a:pathLst>
                <a:path w="3516" h="3516" extrusionOk="0">
                  <a:moveTo>
                    <a:pt x="1758" y="1"/>
                  </a:moveTo>
                  <a:cubicBezTo>
                    <a:pt x="799" y="1"/>
                    <a:pt x="0" y="777"/>
                    <a:pt x="0" y="1758"/>
                  </a:cubicBezTo>
                  <a:cubicBezTo>
                    <a:pt x="0" y="2717"/>
                    <a:pt x="799" y="3516"/>
                    <a:pt x="1758" y="3516"/>
                  </a:cubicBezTo>
                  <a:cubicBezTo>
                    <a:pt x="2739" y="3516"/>
                    <a:pt x="3515" y="2717"/>
                    <a:pt x="3515" y="1758"/>
                  </a:cubicBezTo>
                  <a:cubicBezTo>
                    <a:pt x="3515" y="777"/>
                    <a:pt x="2739" y="1"/>
                    <a:pt x="17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4736975" y="1935625"/>
              <a:ext cx="87900" cy="87900"/>
            </a:xfrm>
            <a:custGeom>
              <a:avLst/>
              <a:gdLst/>
              <a:ahLst/>
              <a:cxnLst/>
              <a:rect l="l" t="t" r="r" b="b"/>
              <a:pathLst>
                <a:path w="3516" h="3516" extrusionOk="0">
                  <a:moveTo>
                    <a:pt x="1758" y="1"/>
                  </a:moveTo>
                  <a:cubicBezTo>
                    <a:pt x="777" y="1"/>
                    <a:pt x="1" y="777"/>
                    <a:pt x="1" y="1758"/>
                  </a:cubicBezTo>
                  <a:cubicBezTo>
                    <a:pt x="1" y="2717"/>
                    <a:pt x="777" y="3516"/>
                    <a:pt x="1758" y="3516"/>
                  </a:cubicBezTo>
                  <a:cubicBezTo>
                    <a:pt x="2717" y="3516"/>
                    <a:pt x="3516" y="2717"/>
                    <a:pt x="3516" y="1758"/>
                  </a:cubicBezTo>
                  <a:cubicBezTo>
                    <a:pt x="3516" y="777"/>
                    <a:pt x="2717" y="1"/>
                    <a:pt x="17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7044625" y="2632950"/>
              <a:ext cx="87900" cy="87325"/>
            </a:xfrm>
            <a:custGeom>
              <a:avLst/>
              <a:gdLst/>
              <a:ahLst/>
              <a:cxnLst/>
              <a:rect l="l" t="t" r="r" b="b"/>
              <a:pathLst>
                <a:path w="3516" h="3493" extrusionOk="0">
                  <a:moveTo>
                    <a:pt x="1758" y="0"/>
                  </a:moveTo>
                  <a:cubicBezTo>
                    <a:pt x="799" y="0"/>
                    <a:pt x="0" y="776"/>
                    <a:pt x="0" y="1735"/>
                  </a:cubicBezTo>
                  <a:cubicBezTo>
                    <a:pt x="0" y="2716"/>
                    <a:pt x="799" y="3493"/>
                    <a:pt x="1758" y="3493"/>
                  </a:cubicBezTo>
                  <a:cubicBezTo>
                    <a:pt x="2739" y="3493"/>
                    <a:pt x="3515" y="2716"/>
                    <a:pt x="3515" y="1735"/>
                  </a:cubicBezTo>
                  <a:cubicBezTo>
                    <a:pt x="3515" y="776"/>
                    <a:pt x="2739" y="0"/>
                    <a:pt x="17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4222850" y="1085400"/>
              <a:ext cx="134675" cy="134675"/>
            </a:xfrm>
            <a:custGeom>
              <a:avLst/>
              <a:gdLst/>
              <a:ahLst/>
              <a:cxnLst/>
              <a:rect l="l" t="t" r="r" b="b"/>
              <a:pathLst>
                <a:path w="5387" h="5387" extrusionOk="0">
                  <a:moveTo>
                    <a:pt x="2694" y="388"/>
                  </a:moveTo>
                  <a:cubicBezTo>
                    <a:pt x="3972" y="388"/>
                    <a:pt x="5022" y="1415"/>
                    <a:pt x="5022" y="2694"/>
                  </a:cubicBezTo>
                  <a:cubicBezTo>
                    <a:pt x="5022" y="3972"/>
                    <a:pt x="3972" y="4999"/>
                    <a:pt x="2694" y="4999"/>
                  </a:cubicBezTo>
                  <a:cubicBezTo>
                    <a:pt x="1415" y="4999"/>
                    <a:pt x="388" y="3972"/>
                    <a:pt x="388" y="2694"/>
                  </a:cubicBezTo>
                  <a:cubicBezTo>
                    <a:pt x="388" y="1415"/>
                    <a:pt x="1415" y="388"/>
                    <a:pt x="2694" y="388"/>
                  </a:cubicBezTo>
                  <a:close/>
                  <a:moveTo>
                    <a:pt x="2694" y="0"/>
                  </a:moveTo>
                  <a:cubicBezTo>
                    <a:pt x="1210" y="0"/>
                    <a:pt x="0" y="1210"/>
                    <a:pt x="0" y="2694"/>
                  </a:cubicBezTo>
                  <a:cubicBezTo>
                    <a:pt x="0" y="4177"/>
                    <a:pt x="1210" y="5387"/>
                    <a:pt x="2694" y="5387"/>
                  </a:cubicBezTo>
                  <a:cubicBezTo>
                    <a:pt x="4177" y="5387"/>
                    <a:pt x="5387" y="4177"/>
                    <a:pt x="5387" y="2694"/>
                  </a:cubicBezTo>
                  <a:cubicBezTo>
                    <a:pt x="5387" y="1210"/>
                    <a:pt x="4177" y="0"/>
                    <a:pt x="26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4246800" y="1108775"/>
              <a:ext cx="87350" cy="87925"/>
            </a:xfrm>
            <a:custGeom>
              <a:avLst/>
              <a:gdLst/>
              <a:ahLst/>
              <a:cxnLst/>
              <a:rect l="l" t="t" r="r" b="b"/>
              <a:pathLst>
                <a:path w="3494" h="3517" extrusionOk="0">
                  <a:moveTo>
                    <a:pt x="1736" y="1"/>
                  </a:moveTo>
                  <a:cubicBezTo>
                    <a:pt x="777" y="1"/>
                    <a:pt x="1" y="800"/>
                    <a:pt x="1" y="1759"/>
                  </a:cubicBezTo>
                  <a:cubicBezTo>
                    <a:pt x="1" y="2717"/>
                    <a:pt x="777" y="3516"/>
                    <a:pt x="1736" y="3516"/>
                  </a:cubicBezTo>
                  <a:cubicBezTo>
                    <a:pt x="2717" y="3516"/>
                    <a:pt x="3493" y="2717"/>
                    <a:pt x="3493" y="1759"/>
                  </a:cubicBezTo>
                  <a:cubicBezTo>
                    <a:pt x="3493" y="800"/>
                    <a:pt x="2717" y="1"/>
                    <a:pt x="17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3502700" y="2585000"/>
              <a:ext cx="134700" cy="134700"/>
            </a:xfrm>
            <a:custGeom>
              <a:avLst/>
              <a:gdLst/>
              <a:ahLst/>
              <a:cxnLst/>
              <a:rect l="l" t="t" r="r" b="b"/>
              <a:pathLst>
                <a:path w="5388" h="5388" extrusionOk="0">
                  <a:moveTo>
                    <a:pt x="2694" y="389"/>
                  </a:moveTo>
                  <a:cubicBezTo>
                    <a:pt x="3972" y="389"/>
                    <a:pt x="4999" y="1416"/>
                    <a:pt x="4999" y="2694"/>
                  </a:cubicBezTo>
                  <a:cubicBezTo>
                    <a:pt x="4999" y="3973"/>
                    <a:pt x="3972" y="5000"/>
                    <a:pt x="2694" y="5000"/>
                  </a:cubicBezTo>
                  <a:cubicBezTo>
                    <a:pt x="1416" y="5000"/>
                    <a:pt x="389" y="3973"/>
                    <a:pt x="389" y="2694"/>
                  </a:cubicBezTo>
                  <a:cubicBezTo>
                    <a:pt x="389" y="1416"/>
                    <a:pt x="1416" y="389"/>
                    <a:pt x="2694" y="389"/>
                  </a:cubicBezTo>
                  <a:close/>
                  <a:moveTo>
                    <a:pt x="2694" y="1"/>
                  </a:moveTo>
                  <a:cubicBezTo>
                    <a:pt x="1210" y="1"/>
                    <a:pt x="1" y="1211"/>
                    <a:pt x="1" y="2694"/>
                  </a:cubicBezTo>
                  <a:cubicBezTo>
                    <a:pt x="1" y="4178"/>
                    <a:pt x="1210" y="5388"/>
                    <a:pt x="2694" y="5388"/>
                  </a:cubicBezTo>
                  <a:cubicBezTo>
                    <a:pt x="4178" y="5388"/>
                    <a:pt x="5387" y="4178"/>
                    <a:pt x="5387" y="2694"/>
                  </a:cubicBezTo>
                  <a:cubicBezTo>
                    <a:pt x="5387" y="1211"/>
                    <a:pt x="4178" y="1"/>
                    <a:pt x="26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3526100" y="2608400"/>
              <a:ext cx="87900" cy="87900"/>
            </a:xfrm>
            <a:custGeom>
              <a:avLst/>
              <a:gdLst/>
              <a:ahLst/>
              <a:cxnLst/>
              <a:rect l="l" t="t" r="r" b="b"/>
              <a:pathLst>
                <a:path w="3516" h="3516" extrusionOk="0">
                  <a:moveTo>
                    <a:pt x="1758" y="1"/>
                  </a:moveTo>
                  <a:cubicBezTo>
                    <a:pt x="776" y="1"/>
                    <a:pt x="0" y="777"/>
                    <a:pt x="0" y="1758"/>
                  </a:cubicBezTo>
                  <a:cubicBezTo>
                    <a:pt x="0" y="2717"/>
                    <a:pt x="776" y="3516"/>
                    <a:pt x="1758" y="3516"/>
                  </a:cubicBezTo>
                  <a:cubicBezTo>
                    <a:pt x="2717" y="3516"/>
                    <a:pt x="3516" y="2717"/>
                    <a:pt x="3516" y="1758"/>
                  </a:cubicBezTo>
                  <a:cubicBezTo>
                    <a:pt x="3516" y="777"/>
                    <a:pt x="2717" y="1"/>
                    <a:pt x="17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2281550" y="1156150"/>
              <a:ext cx="134700" cy="134700"/>
            </a:xfrm>
            <a:custGeom>
              <a:avLst/>
              <a:gdLst/>
              <a:ahLst/>
              <a:cxnLst/>
              <a:rect l="l" t="t" r="r" b="b"/>
              <a:pathLst>
                <a:path w="5388" h="5388" extrusionOk="0">
                  <a:moveTo>
                    <a:pt x="2694" y="366"/>
                  </a:moveTo>
                  <a:cubicBezTo>
                    <a:pt x="3972" y="366"/>
                    <a:pt x="4999" y="1416"/>
                    <a:pt x="4999" y="2694"/>
                  </a:cubicBezTo>
                  <a:cubicBezTo>
                    <a:pt x="4999" y="3972"/>
                    <a:pt x="3972" y="4999"/>
                    <a:pt x="2694" y="4999"/>
                  </a:cubicBezTo>
                  <a:cubicBezTo>
                    <a:pt x="1416" y="4999"/>
                    <a:pt x="366" y="3972"/>
                    <a:pt x="366" y="2694"/>
                  </a:cubicBezTo>
                  <a:cubicBezTo>
                    <a:pt x="366" y="1416"/>
                    <a:pt x="1416" y="366"/>
                    <a:pt x="2694" y="366"/>
                  </a:cubicBezTo>
                  <a:close/>
                  <a:moveTo>
                    <a:pt x="2694" y="0"/>
                  </a:moveTo>
                  <a:cubicBezTo>
                    <a:pt x="1210" y="0"/>
                    <a:pt x="0" y="1210"/>
                    <a:pt x="0" y="2694"/>
                  </a:cubicBezTo>
                  <a:cubicBezTo>
                    <a:pt x="0" y="4178"/>
                    <a:pt x="1210" y="5387"/>
                    <a:pt x="2694" y="5387"/>
                  </a:cubicBezTo>
                  <a:cubicBezTo>
                    <a:pt x="4177" y="5387"/>
                    <a:pt x="5387" y="4178"/>
                    <a:pt x="5387" y="2694"/>
                  </a:cubicBezTo>
                  <a:cubicBezTo>
                    <a:pt x="5387" y="1210"/>
                    <a:pt x="4177" y="0"/>
                    <a:pt x="26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2304950" y="1179550"/>
              <a:ext cx="87325" cy="87900"/>
            </a:xfrm>
            <a:custGeom>
              <a:avLst/>
              <a:gdLst/>
              <a:ahLst/>
              <a:cxnLst/>
              <a:rect l="l" t="t" r="r" b="b"/>
              <a:pathLst>
                <a:path w="3493" h="3516" extrusionOk="0">
                  <a:moveTo>
                    <a:pt x="1758" y="0"/>
                  </a:moveTo>
                  <a:cubicBezTo>
                    <a:pt x="776" y="0"/>
                    <a:pt x="0" y="776"/>
                    <a:pt x="0" y="1758"/>
                  </a:cubicBezTo>
                  <a:cubicBezTo>
                    <a:pt x="0" y="2717"/>
                    <a:pt x="776" y="3515"/>
                    <a:pt x="1758" y="3515"/>
                  </a:cubicBezTo>
                  <a:cubicBezTo>
                    <a:pt x="2716" y="3515"/>
                    <a:pt x="3493" y="2717"/>
                    <a:pt x="3493" y="1758"/>
                  </a:cubicBezTo>
                  <a:cubicBezTo>
                    <a:pt x="3493" y="776"/>
                    <a:pt x="2716" y="0"/>
                    <a:pt x="17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1577950" y="1004925"/>
              <a:ext cx="94750" cy="94750"/>
            </a:xfrm>
            <a:custGeom>
              <a:avLst/>
              <a:gdLst/>
              <a:ahLst/>
              <a:cxnLst/>
              <a:rect l="l" t="t" r="r" b="b"/>
              <a:pathLst>
                <a:path w="3790" h="3790" extrusionOk="0">
                  <a:moveTo>
                    <a:pt x="1895" y="366"/>
                  </a:moveTo>
                  <a:cubicBezTo>
                    <a:pt x="2717" y="366"/>
                    <a:pt x="3402" y="1051"/>
                    <a:pt x="3402" y="1895"/>
                  </a:cubicBezTo>
                  <a:cubicBezTo>
                    <a:pt x="3402" y="2717"/>
                    <a:pt x="2717" y="3402"/>
                    <a:pt x="1895" y="3402"/>
                  </a:cubicBezTo>
                  <a:cubicBezTo>
                    <a:pt x="1051" y="3402"/>
                    <a:pt x="366" y="2717"/>
                    <a:pt x="366" y="1895"/>
                  </a:cubicBezTo>
                  <a:cubicBezTo>
                    <a:pt x="366" y="1051"/>
                    <a:pt x="1051" y="366"/>
                    <a:pt x="1895" y="366"/>
                  </a:cubicBezTo>
                  <a:close/>
                  <a:moveTo>
                    <a:pt x="1895" y="1"/>
                  </a:moveTo>
                  <a:cubicBezTo>
                    <a:pt x="845" y="1"/>
                    <a:pt x="1" y="845"/>
                    <a:pt x="1" y="1895"/>
                  </a:cubicBezTo>
                  <a:cubicBezTo>
                    <a:pt x="1" y="2922"/>
                    <a:pt x="845" y="3790"/>
                    <a:pt x="1895" y="3790"/>
                  </a:cubicBezTo>
                  <a:cubicBezTo>
                    <a:pt x="2922" y="3790"/>
                    <a:pt x="3790" y="2922"/>
                    <a:pt x="3790" y="1895"/>
                  </a:cubicBezTo>
                  <a:cubicBezTo>
                    <a:pt x="3790" y="845"/>
                    <a:pt x="2922" y="1"/>
                    <a:pt x="18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1595075" y="1022050"/>
              <a:ext cx="59950" cy="59950"/>
            </a:xfrm>
            <a:custGeom>
              <a:avLst/>
              <a:gdLst/>
              <a:ahLst/>
              <a:cxnLst/>
              <a:rect l="l" t="t" r="r" b="b"/>
              <a:pathLst>
                <a:path w="2398" h="2398" extrusionOk="0">
                  <a:moveTo>
                    <a:pt x="1210" y="1"/>
                  </a:moveTo>
                  <a:cubicBezTo>
                    <a:pt x="548" y="1"/>
                    <a:pt x="1" y="548"/>
                    <a:pt x="1" y="1210"/>
                  </a:cubicBezTo>
                  <a:cubicBezTo>
                    <a:pt x="1" y="1872"/>
                    <a:pt x="548" y="2397"/>
                    <a:pt x="1210" y="2397"/>
                  </a:cubicBezTo>
                  <a:cubicBezTo>
                    <a:pt x="1872" y="2397"/>
                    <a:pt x="2397" y="1872"/>
                    <a:pt x="2397" y="1210"/>
                  </a:cubicBezTo>
                  <a:cubicBezTo>
                    <a:pt x="2397" y="548"/>
                    <a:pt x="1872" y="1"/>
                    <a:pt x="12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2892125" y="1170425"/>
              <a:ext cx="106150" cy="106150"/>
            </a:xfrm>
            <a:custGeom>
              <a:avLst/>
              <a:gdLst/>
              <a:ahLst/>
              <a:cxnLst/>
              <a:rect l="l" t="t" r="r" b="b"/>
              <a:pathLst>
                <a:path w="4246" h="4246" extrusionOk="0">
                  <a:moveTo>
                    <a:pt x="2123" y="0"/>
                  </a:moveTo>
                  <a:cubicBezTo>
                    <a:pt x="959" y="0"/>
                    <a:pt x="0" y="936"/>
                    <a:pt x="0" y="2123"/>
                  </a:cubicBezTo>
                  <a:cubicBezTo>
                    <a:pt x="0" y="3287"/>
                    <a:pt x="959" y="4246"/>
                    <a:pt x="2123" y="4246"/>
                  </a:cubicBezTo>
                  <a:cubicBezTo>
                    <a:pt x="3310" y="4246"/>
                    <a:pt x="4246" y="3287"/>
                    <a:pt x="4246" y="2123"/>
                  </a:cubicBezTo>
                  <a:cubicBezTo>
                    <a:pt x="4246" y="936"/>
                    <a:pt x="3310" y="0"/>
                    <a:pt x="2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7004675" y="1366150"/>
              <a:ext cx="106150" cy="106150"/>
            </a:xfrm>
            <a:custGeom>
              <a:avLst/>
              <a:gdLst/>
              <a:ahLst/>
              <a:cxnLst/>
              <a:rect l="l" t="t" r="r" b="b"/>
              <a:pathLst>
                <a:path w="4246" h="4246" extrusionOk="0">
                  <a:moveTo>
                    <a:pt x="2123" y="0"/>
                  </a:moveTo>
                  <a:cubicBezTo>
                    <a:pt x="936" y="0"/>
                    <a:pt x="0" y="959"/>
                    <a:pt x="0" y="2123"/>
                  </a:cubicBezTo>
                  <a:cubicBezTo>
                    <a:pt x="0" y="3310"/>
                    <a:pt x="936" y="4246"/>
                    <a:pt x="2123" y="4246"/>
                  </a:cubicBezTo>
                  <a:cubicBezTo>
                    <a:pt x="3287" y="4246"/>
                    <a:pt x="4246" y="3310"/>
                    <a:pt x="4246" y="2123"/>
                  </a:cubicBezTo>
                  <a:cubicBezTo>
                    <a:pt x="4246" y="959"/>
                    <a:pt x="3287" y="0"/>
                    <a:pt x="2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6446600" y="2270600"/>
              <a:ext cx="106150" cy="106150"/>
            </a:xfrm>
            <a:custGeom>
              <a:avLst/>
              <a:gdLst/>
              <a:ahLst/>
              <a:cxnLst/>
              <a:rect l="l" t="t" r="r" b="b"/>
              <a:pathLst>
                <a:path w="4246" h="4246" extrusionOk="0">
                  <a:moveTo>
                    <a:pt x="2123" y="0"/>
                  </a:moveTo>
                  <a:cubicBezTo>
                    <a:pt x="959" y="0"/>
                    <a:pt x="0" y="959"/>
                    <a:pt x="0" y="2123"/>
                  </a:cubicBezTo>
                  <a:cubicBezTo>
                    <a:pt x="0" y="3310"/>
                    <a:pt x="959" y="4246"/>
                    <a:pt x="2123" y="4246"/>
                  </a:cubicBezTo>
                  <a:cubicBezTo>
                    <a:pt x="3310" y="4246"/>
                    <a:pt x="4246" y="3310"/>
                    <a:pt x="4246" y="2123"/>
                  </a:cubicBezTo>
                  <a:cubicBezTo>
                    <a:pt x="4246" y="959"/>
                    <a:pt x="3310" y="0"/>
                    <a:pt x="21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6258275" y="3300575"/>
              <a:ext cx="69650" cy="69650"/>
            </a:xfrm>
            <a:custGeom>
              <a:avLst/>
              <a:gdLst/>
              <a:ahLst/>
              <a:cxnLst/>
              <a:rect l="l" t="t" r="r" b="b"/>
              <a:pathLst>
                <a:path w="2786" h="2786" extrusionOk="0">
                  <a:moveTo>
                    <a:pt x="1393" y="1"/>
                  </a:moveTo>
                  <a:cubicBezTo>
                    <a:pt x="617" y="1"/>
                    <a:pt x="1" y="617"/>
                    <a:pt x="1" y="1393"/>
                  </a:cubicBezTo>
                  <a:cubicBezTo>
                    <a:pt x="1" y="2146"/>
                    <a:pt x="617" y="2786"/>
                    <a:pt x="1393" y="2786"/>
                  </a:cubicBezTo>
                  <a:cubicBezTo>
                    <a:pt x="2169" y="2786"/>
                    <a:pt x="2786" y="2146"/>
                    <a:pt x="2786" y="1393"/>
                  </a:cubicBezTo>
                  <a:cubicBezTo>
                    <a:pt x="2786" y="617"/>
                    <a:pt x="2169" y="1"/>
                    <a:pt x="13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4746100" y="3030675"/>
              <a:ext cx="69650" cy="69075"/>
            </a:xfrm>
            <a:custGeom>
              <a:avLst/>
              <a:gdLst/>
              <a:ahLst/>
              <a:cxnLst/>
              <a:rect l="l" t="t" r="r" b="b"/>
              <a:pathLst>
                <a:path w="2786" h="2763" extrusionOk="0">
                  <a:moveTo>
                    <a:pt x="1393" y="0"/>
                  </a:moveTo>
                  <a:cubicBezTo>
                    <a:pt x="617" y="0"/>
                    <a:pt x="1" y="617"/>
                    <a:pt x="1" y="1393"/>
                  </a:cubicBezTo>
                  <a:cubicBezTo>
                    <a:pt x="1" y="2146"/>
                    <a:pt x="617" y="2762"/>
                    <a:pt x="1393" y="2762"/>
                  </a:cubicBezTo>
                  <a:cubicBezTo>
                    <a:pt x="2169" y="2762"/>
                    <a:pt x="2786" y="2146"/>
                    <a:pt x="2786" y="1393"/>
                  </a:cubicBezTo>
                  <a:cubicBezTo>
                    <a:pt x="2786" y="617"/>
                    <a:pt x="2169" y="0"/>
                    <a:pt x="13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5111875" y="1378700"/>
              <a:ext cx="106175" cy="106150"/>
            </a:xfrm>
            <a:custGeom>
              <a:avLst/>
              <a:gdLst/>
              <a:ahLst/>
              <a:cxnLst/>
              <a:rect l="l" t="t" r="r" b="b"/>
              <a:pathLst>
                <a:path w="4247" h="4246" extrusionOk="0">
                  <a:moveTo>
                    <a:pt x="2124" y="0"/>
                  </a:moveTo>
                  <a:cubicBezTo>
                    <a:pt x="960" y="0"/>
                    <a:pt x="1" y="959"/>
                    <a:pt x="1" y="2123"/>
                  </a:cubicBezTo>
                  <a:cubicBezTo>
                    <a:pt x="1" y="3310"/>
                    <a:pt x="960" y="4246"/>
                    <a:pt x="2124" y="4246"/>
                  </a:cubicBezTo>
                  <a:cubicBezTo>
                    <a:pt x="3288" y="4246"/>
                    <a:pt x="4246" y="3310"/>
                    <a:pt x="4246" y="2123"/>
                  </a:cubicBezTo>
                  <a:cubicBezTo>
                    <a:pt x="4246" y="959"/>
                    <a:pt x="3288" y="0"/>
                    <a:pt x="21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5692225" y="1404950"/>
              <a:ext cx="75350" cy="74775"/>
            </a:xfrm>
            <a:custGeom>
              <a:avLst/>
              <a:gdLst/>
              <a:ahLst/>
              <a:cxnLst/>
              <a:rect l="l" t="t" r="r" b="b"/>
              <a:pathLst>
                <a:path w="3014" h="2991" extrusionOk="0">
                  <a:moveTo>
                    <a:pt x="1507" y="0"/>
                  </a:moveTo>
                  <a:cubicBezTo>
                    <a:pt x="685" y="0"/>
                    <a:pt x="0" y="662"/>
                    <a:pt x="0" y="1507"/>
                  </a:cubicBezTo>
                  <a:cubicBezTo>
                    <a:pt x="0" y="2328"/>
                    <a:pt x="685" y="2990"/>
                    <a:pt x="1507" y="2990"/>
                  </a:cubicBezTo>
                  <a:cubicBezTo>
                    <a:pt x="2328" y="2990"/>
                    <a:pt x="3013" y="2328"/>
                    <a:pt x="3013" y="1507"/>
                  </a:cubicBezTo>
                  <a:cubicBezTo>
                    <a:pt x="3013" y="662"/>
                    <a:pt x="2328" y="0"/>
                    <a:pt x="15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5821750" y="1469425"/>
              <a:ext cx="79350" cy="79350"/>
            </a:xfrm>
            <a:custGeom>
              <a:avLst/>
              <a:gdLst/>
              <a:ahLst/>
              <a:cxnLst/>
              <a:rect l="l" t="t" r="r" b="b"/>
              <a:pathLst>
                <a:path w="3174" h="3174" extrusionOk="0">
                  <a:moveTo>
                    <a:pt x="1598" y="1"/>
                  </a:moveTo>
                  <a:cubicBezTo>
                    <a:pt x="708" y="1"/>
                    <a:pt x="1" y="708"/>
                    <a:pt x="1" y="1575"/>
                  </a:cubicBezTo>
                  <a:cubicBezTo>
                    <a:pt x="1" y="2466"/>
                    <a:pt x="708" y="3173"/>
                    <a:pt x="1598" y="3173"/>
                  </a:cubicBezTo>
                  <a:cubicBezTo>
                    <a:pt x="2466" y="3173"/>
                    <a:pt x="3173" y="2466"/>
                    <a:pt x="3173" y="1575"/>
                  </a:cubicBezTo>
                  <a:cubicBezTo>
                    <a:pt x="3173" y="708"/>
                    <a:pt x="2466" y="1"/>
                    <a:pt x="15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3572900" y="2384150"/>
              <a:ext cx="139825" cy="139250"/>
            </a:xfrm>
            <a:custGeom>
              <a:avLst/>
              <a:gdLst/>
              <a:ahLst/>
              <a:cxnLst/>
              <a:rect l="l" t="t" r="r" b="b"/>
              <a:pathLst>
                <a:path w="5593" h="5570" extrusionOk="0">
                  <a:moveTo>
                    <a:pt x="2808" y="0"/>
                  </a:moveTo>
                  <a:cubicBezTo>
                    <a:pt x="1255" y="0"/>
                    <a:pt x="0" y="1233"/>
                    <a:pt x="0" y="2785"/>
                  </a:cubicBezTo>
                  <a:cubicBezTo>
                    <a:pt x="0" y="4314"/>
                    <a:pt x="1255" y="5570"/>
                    <a:pt x="2808" y="5570"/>
                  </a:cubicBezTo>
                  <a:cubicBezTo>
                    <a:pt x="4337" y="5570"/>
                    <a:pt x="5592" y="4314"/>
                    <a:pt x="5592" y="2785"/>
                  </a:cubicBezTo>
                  <a:cubicBezTo>
                    <a:pt x="5592" y="1233"/>
                    <a:pt x="4337" y="0"/>
                    <a:pt x="28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5419450" y="2995300"/>
              <a:ext cx="139825" cy="139825"/>
            </a:xfrm>
            <a:custGeom>
              <a:avLst/>
              <a:gdLst/>
              <a:ahLst/>
              <a:cxnLst/>
              <a:rect l="l" t="t" r="r" b="b"/>
              <a:pathLst>
                <a:path w="5593" h="5593" extrusionOk="0">
                  <a:moveTo>
                    <a:pt x="2785" y="0"/>
                  </a:moveTo>
                  <a:cubicBezTo>
                    <a:pt x="1256" y="0"/>
                    <a:pt x="1" y="1256"/>
                    <a:pt x="1" y="2808"/>
                  </a:cubicBezTo>
                  <a:cubicBezTo>
                    <a:pt x="1" y="4337"/>
                    <a:pt x="1256" y="5592"/>
                    <a:pt x="2785" y="5592"/>
                  </a:cubicBezTo>
                  <a:cubicBezTo>
                    <a:pt x="4338" y="5592"/>
                    <a:pt x="5593" y="4337"/>
                    <a:pt x="5593" y="2808"/>
                  </a:cubicBezTo>
                  <a:cubicBezTo>
                    <a:pt x="5593" y="1256"/>
                    <a:pt x="4338" y="0"/>
                    <a:pt x="278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3311550" y="1787275"/>
              <a:ext cx="65075" cy="65075"/>
            </a:xfrm>
            <a:custGeom>
              <a:avLst/>
              <a:gdLst/>
              <a:ahLst/>
              <a:cxnLst/>
              <a:rect l="l" t="t" r="r" b="b"/>
              <a:pathLst>
                <a:path w="2603" h="2603" extrusionOk="0">
                  <a:moveTo>
                    <a:pt x="1301" y="0"/>
                  </a:moveTo>
                  <a:cubicBezTo>
                    <a:pt x="594" y="0"/>
                    <a:pt x="0" y="571"/>
                    <a:pt x="0" y="1301"/>
                  </a:cubicBezTo>
                  <a:cubicBezTo>
                    <a:pt x="0" y="2009"/>
                    <a:pt x="594" y="2602"/>
                    <a:pt x="1301" y="2602"/>
                  </a:cubicBezTo>
                  <a:cubicBezTo>
                    <a:pt x="2009" y="2602"/>
                    <a:pt x="2602" y="2009"/>
                    <a:pt x="2602" y="1301"/>
                  </a:cubicBezTo>
                  <a:cubicBezTo>
                    <a:pt x="2602" y="571"/>
                    <a:pt x="2009" y="0"/>
                    <a:pt x="13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3501550" y="1519075"/>
              <a:ext cx="143825" cy="144400"/>
            </a:xfrm>
            <a:custGeom>
              <a:avLst/>
              <a:gdLst/>
              <a:ahLst/>
              <a:cxnLst/>
              <a:rect l="l" t="t" r="r" b="b"/>
              <a:pathLst>
                <a:path w="5753" h="5776" extrusionOk="0">
                  <a:moveTo>
                    <a:pt x="2877" y="388"/>
                  </a:moveTo>
                  <a:cubicBezTo>
                    <a:pt x="4246" y="388"/>
                    <a:pt x="5388" y="1507"/>
                    <a:pt x="5388" y="2899"/>
                  </a:cubicBezTo>
                  <a:cubicBezTo>
                    <a:pt x="5388" y="4269"/>
                    <a:pt x="4246" y="5410"/>
                    <a:pt x="2877" y="5410"/>
                  </a:cubicBezTo>
                  <a:cubicBezTo>
                    <a:pt x="1485" y="5410"/>
                    <a:pt x="366" y="4269"/>
                    <a:pt x="366" y="2899"/>
                  </a:cubicBezTo>
                  <a:cubicBezTo>
                    <a:pt x="366" y="1507"/>
                    <a:pt x="1485" y="388"/>
                    <a:pt x="2877" y="388"/>
                  </a:cubicBezTo>
                  <a:close/>
                  <a:moveTo>
                    <a:pt x="2877" y="0"/>
                  </a:moveTo>
                  <a:cubicBezTo>
                    <a:pt x="1279" y="0"/>
                    <a:pt x="1" y="1301"/>
                    <a:pt x="1" y="2899"/>
                  </a:cubicBezTo>
                  <a:cubicBezTo>
                    <a:pt x="1" y="4497"/>
                    <a:pt x="1279" y="5775"/>
                    <a:pt x="2877" y="5775"/>
                  </a:cubicBezTo>
                  <a:cubicBezTo>
                    <a:pt x="4475" y="5775"/>
                    <a:pt x="5753" y="4497"/>
                    <a:pt x="5753" y="2899"/>
                  </a:cubicBezTo>
                  <a:cubicBezTo>
                    <a:pt x="5753" y="1301"/>
                    <a:pt x="4475" y="0"/>
                    <a:pt x="28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3526675" y="1544750"/>
              <a:ext cx="93600" cy="93050"/>
            </a:xfrm>
            <a:custGeom>
              <a:avLst/>
              <a:gdLst/>
              <a:ahLst/>
              <a:cxnLst/>
              <a:rect l="l" t="t" r="r" b="b"/>
              <a:pathLst>
                <a:path w="3744" h="3722" extrusionOk="0">
                  <a:moveTo>
                    <a:pt x="1872" y="0"/>
                  </a:moveTo>
                  <a:cubicBezTo>
                    <a:pt x="845" y="0"/>
                    <a:pt x="0" y="845"/>
                    <a:pt x="0" y="1872"/>
                  </a:cubicBezTo>
                  <a:cubicBezTo>
                    <a:pt x="0" y="2899"/>
                    <a:pt x="845" y="3721"/>
                    <a:pt x="1872" y="3721"/>
                  </a:cubicBezTo>
                  <a:cubicBezTo>
                    <a:pt x="2899" y="3721"/>
                    <a:pt x="3744" y="2899"/>
                    <a:pt x="3744" y="1872"/>
                  </a:cubicBezTo>
                  <a:cubicBezTo>
                    <a:pt x="3744" y="845"/>
                    <a:pt x="2899" y="0"/>
                    <a:pt x="18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1930050" y="1563575"/>
              <a:ext cx="106150" cy="106175"/>
            </a:xfrm>
            <a:custGeom>
              <a:avLst/>
              <a:gdLst/>
              <a:ahLst/>
              <a:cxnLst/>
              <a:rect l="l" t="t" r="r" b="b"/>
              <a:pathLst>
                <a:path w="4246" h="4247" extrusionOk="0">
                  <a:moveTo>
                    <a:pt x="2123" y="1"/>
                  </a:moveTo>
                  <a:cubicBezTo>
                    <a:pt x="959" y="1"/>
                    <a:pt x="0" y="937"/>
                    <a:pt x="0" y="2123"/>
                  </a:cubicBezTo>
                  <a:cubicBezTo>
                    <a:pt x="0" y="3288"/>
                    <a:pt x="959" y="4246"/>
                    <a:pt x="2123" y="4246"/>
                  </a:cubicBezTo>
                  <a:cubicBezTo>
                    <a:pt x="3310" y="4246"/>
                    <a:pt x="4246" y="3288"/>
                    <a:pt x="4246" y="2123"/>
                  </a:cubicBezTo>
                  <a:cubicBezTo>
                    <a:pt x="4246" y="937"/>
                    <a:pt x="3310" y="1"/>
                    <a:pt x="2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1621325" y="1563575"/>
              <a:ext cx="106175" cy="106175"/>
            </a:xfrm>
            <a:custGeom>
              <a:avLst/>
              <a:gdLst/>
              <a:ahLst/>
              <a:cxnLst/>
              <a:rect l="l" t="t" r="r" b="b"/>
              <a:pathLst>
                <a:path w="4247" h="4247" extrusionOk="0">
                  <a:moveTo>
                    <a:pt x="2123" y="1"/>
                  </a:moveTo>
                  <a:cubicBezTo>
                    <a:pt x="936" y="1"/>
                    <a:pt x="1" y="937"/>
                    <a:pt x="1" y="2123"/>
                  </a:cubicBezTo>
                  <a:cubicBezTo>
                    <a:pt x="1" y="3288"/>
                    <a:pt x="936" y="4246"/>
                    <a:pt x="2123" y="4246"/>
                  </a:cubicBezTo>
                  <a:cubicBezTo>
                    <a:pt x="3287" y="4246"/>
                    <a:pt x="4246" y="3288"/>
                    <a:pt x="4246" y="2123"/>
                  </a:cubicBezTo>
                  <a:cubicBezTo>
                    <a:pt x="4246" y="937"/>
                    <a:pt x="3287" y="1"/>
                    <a:pt x="2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944550" y="1765575"/>
              <a:ext cx="106175" cy="106175"/>
            </a:xfrm>
            <a:custGeom>
              <a:avLst/>
              <a:gdLst/>
              <a:ahLst/>
              <a:cxnLst/>
              <a:rect l="l" t="t" r="r" b="b"/>
              <a:pathLst>
                <a:path w="4247" h="4247" extrusionOk="0">
                  <a:moveTo>
                    <a:pt x="2123" y="1"/>
                  </a:moveTo>
                  <a:cubicBezTo>
                    <a:pt x="959" y="1"/>
                    <a:pt x="1" y="960"/>
                    <a:pt x="1" y="2124"/>
                  </a:cubicBezTo>
                  <a:cubicBezTo>
                    <a:pt x="1" y="3311"/>
                    <a:pt x="959" y="4246"/>
                    <a:pt x="2123" y="4246"/>
                  </a:cubicBezTo>
                  <a:cubicBezTo>
                    <a:pt x="3310" y="4246"/>
                    <a:pt x="4246" y="3311"/>
                    <a:pt x="4246" y="2124"/>
                  </a:cubicBezTo>
                  <a:cubicBezTo>
                    <a:pt x="4246" y="960"/>
                    <a:pt x="3310" y="1"/>
                    <a:pt x="2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496050" y="1323925"/>
              <a:ext cx="106150" cy="106150"/>
            </a:xfrm>
            <a:custGeom>
              <a:avLst/>
              <a:gdLst/>
              <a:ahLst/>
              <a:cxnLst/>
              <a:rect l="l" t="t" r="r" b="b"/>
              <a:pathLst>
                <a:path w="4246" h="4246" extrusionOk="0">
                  <a:moveTo>
                    <a:pt x="2123" y="0"/>
                  </a:moveTo>
                  <a:cubicBezTo>
                    <a:pt x="959" y="0"/>
                    <a:pt x="0" y="936"/>
                    <a:pt x="0" y="2123"/>
                  </a:cubicBezTo>
                  <a:cubicBezTo>
                    <a:pt x="0" y="3287"/>
                    <a:pt x="959" y="4246"/>
                    <a:pt x="2123" y="4246"/>
                  </a:cubicBezTo>
                  <a:cubicBezTo>
                    <a:pt x="3287" y="4246"/>
                    <a:pt x="4246" y="3287"/>
                    <a:pt x="4246" y="2123"/>
                  </a:cubicBezTo>
                  <a:cubicBezTo>
                    <a:pt x="4246" y="936"/>
                    <a:pt x="3287" y="0"/>
                    <a:pt x="2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3168300" y="1186975"/>
              <a:ext cx="72500" cy="73050"/>
            </a:xfrm>
            <a:custGeom>
              <a:avLst/>
              <a:gdLst/>
              <a:ahLst/>
              <a:cxnLst/>
              <a:rect l="l" t="t" r="r" b="b"/>
              <a:pathLst>
                <a:path w="2900" h="2922" extrusionOk="0">
                  <a:moveTo>
                    <a:pt x="1462" y="0"/>
                  </a:moveTo>
                  <a:cubicBezTo>
                    <a:pt x="640" y="0"/>
                    <a:pt x="1" y="639"/>
                    <a:pt x="1" y="1461"/>
                  </a:cubicBezTo>
                  <a:cubicBezTo>
                    <a:pt x="1" y="2260"/>
                    <a:pt x="640" y="2922"/>
                    <a:pt x="1462" y="2922"/>
                  </a:cubicBezTo>
                  <a:cubicBezTo>
                    <a:pt x="2261" y="2922"/>
                    <a:pt x="2900" y="2260"/>
                    <a:pt x="2900" y="1461"/>
                  </a:cubicBezTo>
                  <a:cubicBezTo>
                    <a:pt x="2900" y="639"/>
                    <a:pt x="2261" y="0"/>
                    <a:pt x="14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1238425" y="1362725"/>
              <a:ext cx="73075" cy="73050"/>
            </a:xfrm>
            <a:custGeom>
              <a:avLst/>
              <a:gdLst/>
              <a:ahLst/>
              <a:cxnLst/>
              <a:rect l="l" t="t" r="r" b="b"/>
              <a:pathLst>
                <a:path w="2923" h="2922" extrusionOk="0">
                  <a:moveTo>
                    <a:pt x="1462" y="0"/>
                  </a:moveTo>
                  <a:cubicBezTo>
                    <a:pt x="640" y="0"/>
                    <a:pt x="1" y="662"/>
                    <a:pt x="1" y="1461"/>
                  </a:cubicBezTo>
                  <a:cubicBezTo>
                    <a:pt x="1" y="2260"/>
                    <a:pt x="640" y="2922"/>
                    <a:pt x="1462" y="2922"/>
                  </a:cubicBezTo>
                  <a:cubicBezTo>
                    <a:pt x="2260" y="2922"/>
                    <a:pt x="2922" y="2260"/>
                    <a:pt x="2922" y="1461"/>
                  </a:cubicBezTo>
                  <a:cubicBezTo>
                    <a:pt x="2922" y="662"/>
                    <a:pt x="2260" y="0"/>
                    <a:pt x="14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2281550" y="832600"/>
              <a:ext cx="2995850" cy="9725"/>
            </a:xfrm>
            <a:custGeom>
              <a:avLst/>
              <a:gdLst/>
              <a:ahLst/>
              <a:cxnLst/>
              <a:rect l="l" t="t" r="r" b="b"/>
              <a:pathLst>
                <a:path w="119834" h="389" extrusionOk="0">
                  <a:moveTo>
                    <a:pt x="183" y="1"/>
                  </a:moveTo>
                  <a:cubicBezTo>
                    <a:pt x="69" y="1"/>
                    <a:pt x="0" y="92"/>
                    <a:pt x="0" y="183"/>
                  </a:cubicBezTo>
                  <a:cubicBezTo>
                    <a:pt x="0" y="297"/>
                    <a:pt x="69" y="389"/>
                    <a:pt x="183" y="389"/>
                  </a:cubicBezTo>
                  <a:lnTo>
                    <a:pt x="119628" y="389"/>
                  </a:lnTo>
                  <a:cubicBezTo>
                    <a:pt x="119742" y="389"/>
                    <a:pt x="119833" y="297"/>
                    <a:pt x="119833" y="183"/>
                  </a:cubicBezTo>
                  <a:cubicBezTo>
                    <a:pt x="119833" y="92"/>
                    <a:pt x="119742" y="1"/>
                    <a:pt x="1196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2222775" y="800650"/>
              <a:ext cx="73075" cy="73050"/>
            </a:xfrm>
            <a:custGeom>
              <a:avLst/>
              <a:gdLst/>
              <a:ahLst/>
              <a:cxnLst/>
              <a:rect l="l" t="t" r="r" b="b"/>
              <a:pathLst>
                <a:path w="2923" h="2922" extrusionOk="0">
                  <a:moveTo>
                    <a:pt x="1461" y="0"/>
                  </a:moveTo>
                  <a:cubicBezTo>
                    <a:pt x="640" y="0"/>
                    <a:pt x="0" y="662"/>
                    <a:pt x="0" y="1461"/>
                  </a:cubicBezTo>
                  <a:cubicBezTo>
                    <a:pt x="0" y="2283"/>
                    <a:pt x="640" y="2922"/>
                    <a:pt x="1461" y="2922"/>
                  </a:cubicBezTo>
                  <a:cubicBezTo>
                    <a:pt x="2260" y="2922"/>
                    <a:pt x="2922" y="2283"/>
                    <a:pt x="2922" y="1461"/>
                  </a:cubicBezTo>
                  <a:cubicBezTo>
                    <a:pt x="2922" y="662"/>
                    <a:pt x="2260" y="0"/>
                    <a:pt x="14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5235725" y="800650"/>
              <a:ext cx="73050" cy="73050"/>
            </a:xfrm>
            <a:custGeom>
              <a:avLst/>
              <a:gdLst/>
              <a:ahLst/>
              <a:cxnLst/>
              <a:rect l="l" t="t" r="r" b="b"/>
              <a:pathLst>
                <a:path w="2922" h="2922" extrusionOk="0">
                  <a:moveTo>
                    <a:pt x="1461" y="0"/>
                  </a:moveTo>
                  <a:cubicBezTo>
                    <a:pt x="662" y="0"/>
                    <a:pt x="0" y="662"/>
                    <a:pt x="0" y="1461"/>
                  </a:cubicBezTo>
                  <a:cubicBezTo>
                    <a:pt x="0" y="2283"/>
                    <a:pt x="662" y="2922"/>
                    <a:pt x="1461" y="2922"/>
                  </a:cubicBezTo>
                  <a:cubicBezTo>
                    <a:pt x="2283" y="2922"/>
                    <a:pt x="2922" y="2283"/>
                    <a:pt x="2922" y="1461"/>
                  </a:cubicBezTo>
                  <a:cubicBezTo>
                    <a:pt x="2922" y="662"/>
                    <a:pt x="2283" y="0"/>
                    <a:pt x="14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5732175" y="319450"/>
              <a:ext cx="1118450" cy="1117475"/>
            </a:xfrm>
            <a:custGeom>
              <a:avLst/>
              <a:gdLst/>
              <a:ahLst/>
              <a:cxnLst/>
              <a:rect l="l" t="t" r="r" b="b"/>
              <a:pathLst>
                <a:path w="44738" h="44699" extrusionOk="0">
                  <a:moveTo>
                    <a:pt x="44532" y="1"/>
                  </a:moveTo>
                  <a:cubicBezTo>
                    <a:pt x="44481" y="1"/>
                    <a:pt x="44430" y="18"/>
                    <a:pt x="44395" y="52"/>
                  </a:cubicBezTo>
                  <a:lnTo>
                    <a:pt x="91" y="44356"/>
                  </a:lnTo>
                  <a:cubicBezTo>
                    <a:pt x="0" y="44447"/>
                    <a:pt x="0" y="44562"/>
                    <a:pt x="91" y="44630"/>
                  </a:cubicBezTo>
                  <a:cubicBezTo>
                    <a:pt x="114" y="44676"/>
                    <a:pt x="160" y="44699"/>
                    <a:pt x="228" y="44699"/>
                  </a:cubicBezTo>
                  <a:cubicBezTo>
                    <a:pt x="274" y="44699"/>
                    <a:pt x="320" y="44676"/>
                    <a:pt x="342" y="44630"/>
                  </a:cubicBezTo>
                  <a:lnTo>
                    <a:pt x="44669" y="326"/>
                  </a:lnTo>
                  <a:cubicBezTo>
                    <a:pt x="44738" y="258"/>
                    <a:pt x="44738" y="121"/>
                    <a:pt x="44669" y="52"/>
                  </a:cubicBezTo>
                  <a:cubicBezTo>
                    <a:pt x="44635" y="18"/>
                    <a:pt x="44584" y="1"/>
                    <a:pt x="445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5870250" y="381100"/>
              <a:ext cx="1118475" cy="1117450"/>
            </a:xfrm>
            <a:custGeom>
              <a:avLst/>
              <a:gdLst/>
              <a:ahLst/>
              <a:cxnLst/>
              <a:rect l="l" t="t" r="r" b="b"/>
              <a:pathLst>
                <a:path w="44739" h="44698" extrusionOk="0">
                  <a:moveTo>
                    <a:pt x="44522" y="0"/>
                  </a:moveTo>
                  <a:cubicBezTo>
                    <a:pt x="44476" y="0"/>
                    <a:pt x="44430" y="17"/>
                    <a:pt x="44396" y="51"/>
                  </a:cubicBezTo>
                  <a:lnTo>
                    <a:pt x="69" y="44378"/>
                  </a:lnTo>
                  <a:cubicBezTo>
                    <a:pt x="1" y="44447"/>
                    <a:pt x="1" y="44561"/>
                    <a:pt x="69" y="44629"/>
                  </a:cubicBezTo>
                  <a:cubicBezTo>
                    <a:pt x="115" y="44675"/>
                    <a:pt x="161" y="44698"/>
                    <a:pt x="206" y="44698"/>
                  </a:cubicBezTo>
                  <a:cubicBezTo>
                    <a:pt x="252" y="44698"/>
                    <a:pt x="298" y="44675"/>
                    <a:pt x="343" y="44629"/>
                  </a:cubicBezTo>
                  <a:lnTo>
                    <a:pt x="44647" y="325"/>
                  </a:lnTo>
                  <a:cubicBezTo>
                    <a:pt x="44738" y="257"/>
                    <a:pt x="44738" y="120"/>
                    <a:pt x="44647" y="51"/>
                  </a:cubicBezTo>
                  <a:cubicBezTo>
                    <a:pt x="44613" y="17"/>
                    <a:pt x="44567" y="0"/>
                    <a:pt x="445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4775775" y="1974875"/>
              <a:ext cx="2300825" cy="706600"/>
            </a:xfrm>
            <a:custGeom>
              <a:avLst/>
              <a:gdLst/>
              <a:ahLst/>
              <a:cxnLst/>
              <a:rect l="l" t="t" r="r" b="b"/>
              <a:pathLst>
                <a:path w="92033" h="28264" extrusionOk="0">
                  <a:moveTo>
                    <a:pt x="206" y="0"/>
                  </a:moveTo>
                  <a:cubicBezTo>
                    <a:pt x="155" y="0"/>
                    <a:pt x="104" y="17"/>
                    <a:pt x="69" y="51"/>
                  </a:cubicBezTo>
                  <a:cubicBezTo>
                    <a:pt x="1" y="120"/>
                    <a:pt x="1" y="234"/>
                    <a:pt x="69" y="325"/>
                  </a:cubicBezTo>
                  <a:lnTo>
                    <a:pt x="28007" y="28263"/>
                  </a:lnTo>
                  <a:lnTo>
                    <a:pt x="91850" y="28263"/>
                  </a:lnTo>
                  <a:cubicBezTo>
                    <a:pt x="91941" y="28263"/>
                    <a:pt x="92032" y="28172"/>
                    <a:pt x="92032" y="28058"/>
                  </a:cubicBezTo>
                  <a:cubicBezTo>
                    <a:pt x="92032" y="27967"/>
                    <a:pt x="91941" y="27875"/>
                    <a:pt x="91850" y="27875"/>
                  </a:cubicBezTo>
                  <a:lnTo>
                    <a:pt x="28167" y="27875"/>
                  </a:lnTo>
                  <a:lnTo>
                    <a:pt x="343" y="51"/>
                  </a:lnTo>
                  <a:cubicBezTo>
                    <a:pt x="309" y="17"/>
                    <a:pt x="258" y="0"/>
                    <a:pt x="2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3518100" y="2023500"/>
              <a:ext cx="149550" cy="93050"/>
            </a:xfrm>
            <a:custGeom>
              <a:avLst/>
              <a:gdLst/>
              <a:ahLst/>
              <a:cxnLst/>
              <a:rect l="l" t="t" r="r" b="b"/>
              <a:pathLst>
                <a:path w="5982" h="3722" extrusionOk="0">
                  <a:moveTo>
                    <a:pt x="1" y="1"/>
                  </a:moveTo>
                  <a:lnTo>
                    <a:pt x="3607" y="3721"/>
                  </a:lnTo>
                  <a:lnTo>
                    <a:pt x="5981" y="3721"/>
                  </a:lnTo>
                  <a:lnTo>
                    <a:pt x="239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3630525" y="2023500"/>
              <a:ext cx="148950" cy="93050"/>
            </a:xfrm>
            <a:custGeom>
              <a:avLst/>
              <a:gdLst/>
              <a:ahLst/>
              <a:cxnLst/>
              <a:rect l="l" t="t" r="r" b="b"/>
              <a:pathLst>
                <a:path w="5958" h="3722" extrusionOk="0">
                  <a:moveTo>
                    <a:pt x="0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3742375" y="2023500"/>
              <a:ext cx="149525" cy="93050"/>
            </a:xfrm>
            <a:custGeom>
              <a:avLst/>
              <a:gdLst/>
              <a:ahLst/>
              <a:cxnLst/>
              <a:rect l="l" t="t" r="r" b="b"/>
              <a:pathLst>
                <a:path w="5981" h="3722" extrusionOk="0">
                  <a:moveTo>
                    <a:pt x="0" y="1"/>
                  </a:moveTo>
                  <a:lnTo>
                    <a:pt x="3584" y="3721"/>
                  </a:lnTo>
                  <a:lnTo>
                    <a:pt x="5980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3854775" y="2023500"/>
              <a:ext cx="148975" cy="93050"/>
            </a:xfrm>
            <a:custGeom>
              <a:avLst/>
              <a:gdLst/>
              <a:ahLst/>
              <a:cxnLst/>
              <a:rect l="l" t="t" r="r" b="b"/>
              <a:pathLst>
                <a:path w="5959" h="3722" extrusionOk="0">
                  <a:moveTo>
                    <a:pt x="1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3966625" y="2023500"/>
              <a:ext cx="148950" cy="93050"/>
            </a:xfrm>
            <a:custGeom>
              <a:avLst/>
              <a:gdLst/>
              <a:ahLst/>
              <a:cxnLst/>
              <a:rect l="l" t="t" r="r" b="b"/>
              <a:pathLst>
                <a:path w="5958" h="3722" extrusionOk="0">
                  <a:moveTo>
                    <a:pt x="1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4078475" y="2023500"/>
              <a:ext cx="149525" cy="93050"/>
            </a:xfrm>
            <a:custGeom>
              <a:avLst/>
              <a:gdLst/>
              <a:ahLst/>
              <a:cxnLst/>
              <a:rect l="l" t="t" r="r" b="b"/>
              <a:pathLst>
                <a:path w="5981" h="3722" extrusionOk="0">
                  <a:moveTo>
                    <a:pt x="0" y="1"/>
                  </a:moveTo>
                  <a:lnTo>
                    <a:pt x="3607" y="3721"/>
                  </a:lnTo>
                  <a:lnTo>
                    <a:pt x="5981" y="3721"/>
                  </a:lnTo>
                  <a:lnTo>
                    <a:pt x="239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4190875" y="2023500"/>
              <a:ext cx="148975" cy="93050"/>
            </a:xfrm>
            <a:custGeom>
              <a:avLst/>
              <a:gdLst/>
              <a:ahLst/>
              <a:cxnLst/>
              <a:rect l="l" t="t" r="r" b="b"/>
              <a:pathLst>
                <a:path w="5959" h="3722" extrusionOk="0">
                  <a:moveTo>
                    <a:pt x="1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4302725" y="2023500"/>
              <a:ext cx="149525" cy="93050"/>
            </a:xfrm>
            <a:custGeom>
              <a:avLst/>
              <a:gdLst/>
              <a:ahLst/>
              <a:cxnLst/>
              <a:rect l="l" t="t" r="r" b="b"/>
              <a:pathLst>
                <a:path w="5981" h="3722" extrusionOk="0">
                  <a:moveTo>
                    <a:pt x="1" y="1"/>
                  </a:moveTo>
                  <a:lnTo>
                    <a:pt x="3584" y="3721"/>
                  </a:lnTo>
                  <a:lnTo>
                    <a:pt x="5981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2718075" y="2800150"/>
              <a:ext cx="276800" cy="172925"/>
            </a:xfrm>
            <a:custGeom>
              <a:avLst/>
              <a:gdLst/>
              <a:ahLst/>
              <a:cxnLst/>
              <a:rect l="l" t="t" r="r" b="b"/>
              <a:pathLst>
                <a:path w="11072" h="6917" extrusionOk="0">
                  <a:moveTo>
                    <a:pt x="1" y="0"/>
                  </a:moveTo>
                  <a:lnTo>
                    <a:pt x="6666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2925800" y="2800150"/>
              <a:ext cx="276775" cy="172925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0" y="0"/>
                  </a:moveTo>
                  <a:lnTo>
                    <a:pt x="6665" y="6916"/>
                  </a:lnTo>
                  <a:lnTo>
                    <a:pt x="11070" y="6916"/>
                  </a:lnTo>
                  <a:lnTo>
                    <a:pt x="4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3133500" y="2800150"/>
              <a:ext cx="276775" cy="172925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1" y="0"/>
                  </a:moveTo>
                  <a:lnTo>
                    <a:pt x="6666" y="6916"/>
                  </a:lnTo>
                  <a:lnTo>
                    <a:pt x="11071" y="6916"/>
                  </a:lnTo>
                  <a:lnTo>
                    <a:pt x="442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3341775" y="2800150"/>
              <a:ext cx="276800" cy="172925"/>
            </a:xfrm>
            <a:custGeom>
              <a:avLst/>
              <a:gdLst/>
              <a:ahLst/>
              <a:cxnLst/>
              <a:rect l="l" t="t" r="r" b="b"/>
              <a:pathLst>
                <a:path w="11072" h="6917" extrusionOk="0">
                  <a:moveTo>
                    <a:pt x="1" y="0"/>
                  </a:moveTo>
                  <a:lnTo>
                    <a:pt x="6643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3549500" y="2800150"/>
              <a:ext cx="276775" cy="172925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0" y="0"/>
                  </a:moveTo>
                  <a:lnTo>
                    <a:pt x="6665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3757200" y="2800150"/>
              <a:ext cx="276775" cy="172925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1" y="0"/>
                  </a:moveTo>
                  <a:lnTo>
                    <a:pt x="6666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6113925" y="435450"/>
              <a:ext cx="276775" cy="172925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6665" y="0"/>
                  </a:moveTo>
                  <a:lnTo>
                    <a:pt x="0" y="6916"/>
                  </a:lnTo>
                  <a:lnTo>
                    <a:pt x="4428" y="6916"/>
                  </a:lnTo>
                  <a:lnTo>
                    <a:pt x="110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5906200" y="435450"/>
              <a:ext cx="276800" cy="172925"/>
            </a:xfrm>
            <a:custGeom>
              <a:avLst/>
              <a:gdLst/>
              <a:ahLst/>
              <a:cxnLst/>
              <a:rect l="l" t="t" r="r" b="b"/>
              <a:pathLst>
                <a:path w="11072" h="6917" extrusionOk="0">
                  <a:moveTo>
                    <a:pt x="6666" y="0"/>
                  </a:moveTo>
                  <a:lnTo>
                    <a:pt x="1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5698500" y="435450"/>
              <a:ext cx="276775" cy="172925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6643" y="0"/>
                  </a:moveTo>
                  <a:lnTo>
                    <a:pt x="0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5490225" y="435450"/>
              <a:ext cx="276775" cy="172925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6665" y="0"/>
                  </a:moveTo>
                  <a:lnTo>
                    <a:pt x="0" y="6916"/>
                  </a:lnTo>
                  <a:lnTo>
                    <a:pt x="4428" y="6916"/>
                  </a:lnTo>
                  <a:lnTo>
                    <a:pt x="110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5282500" y="435450"/>
              <a:ext cx="276775" cy="172925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6666" y="0"/>
                  </a:moveTo>
                  <a:lnTo>
                    <a:pt x="1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5074800" y="435450"/>
              <a:ext cx="276775" cy="172925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6665" y="0"/>
                  </a:moveTo>
                  <a:lnTo>
                    <a:pt x="0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4867075" y="435450"/>
              <a:ext cx="276800" cy="172925"/>
            </a:xfrm>
            <a:custGeom>
              <a:avLst/>
              <a:gdLst/>
              <a:ahLst/>
              <a:cxnLst/>
              <a:rect l="l" t="t" r="r" b="b"/>
              <a:pathLst>
                <a:path w="11072" h="6917" extrusionOk="0">
                  <a:moveTo>
                    <a:pt x="6643" y="0"/>
                  </a:moveTo>
                  <a:lnTo>
                    <a:pt x="1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4658800" y="435450"/>
              <a:ext cx="276775" cy="172925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6666" y="0"/>
                  </a:moveTo>
                  <a:lnTo>
                    <a:pt x="1" y="6916"/>
                  </a:lnTo>
                  <a:lnTo>
                    <a:pt x="4429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4853400" y="927325"/>
              <a:ext cx="143250" cy="155250"/>
            </a:xfrm>
            <a:custGeom>
              <a:avLst/>
              <a:gdLst/>
              <a:ahLst/>
              <a:cxnLst/>
              <a:rect l="l" t="t" r="r" b="b"/>
              <a:pathLst>
                <a:path w="5730" h="6210" extrusionOk="0">
                  <a:moveTo>
                    <a:pt x="0" y="1"/>
                  </a:moveTo>
                  <a:lnTo>
                    <a:pt x="3492" y="3265"/>
                  </a:lnTo>
                  <a:lnTo>
                    <a:pt x="365" y="6209"/>
                  </a:lnTo>
                  <a:lnTo>
                    <a:pt x="2602" y="6209"/>
                  </a:lnTo>
                  <a:lnTo>
                    <a:pt x="5729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4940700" y="927325"/>
              <a:ext cx="143825" cy="155250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0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2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5028000" y="927325"/>
              <a:ext cx="143825" cy="155250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5115300" y="927325"/>
              <a:ext cx="143825" cy="155250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26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5202625" y="927325"/>
              <a:ext cx="143825" cy="155250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0" y="1"/>
                  </a:moveTo>
                  <a:lnTo>
                    <a:pt x="3515" y="3265"/>
                  </a:lnTo>
                  <a:lnTo>
                    <a:pt x="388" y="6209"/>
                  </a:lnTo>
                  <a:lnTo>
                    <a:pt x="2625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5289925" y="927325"/>
              <a:ext cx="143825" cy="155250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0" y="1"/>
                  </a:moveTo>
                  <a:lnTo>
                    <a:pt x="3516" y="3265"/>
                  </a:lnTo>
                  <a:lnTo>
                    <a:pt x="388" y="6209"/>
                  </a:lnTo>
                  <a:lnTo>
                    <a:pt x="2625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5377225" y="927325"/>
              <a:ext cx="143825" cy="155250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1" y="1"/>
                  </a:moveTo>
                  <a:lnTo>
                    <a:pt x="3516" y="3265"/>
                  </a:lnTo>
                  <a:lnTo>
                    <a:pt x="389" y="6209"/>
                  </a:lnTo>
                  <a:lnTo>
                    <a:pt x="2626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5465100" y="927325"/>
              <a:ext cx="143250" cy="155250"/>
            </a:xfrm>
            <a:custGeom>
              <a:avLst/>
              <a:gdLst/>
              <a:ahLst/>
              <a:cxnLst/>
              <a:rect l="l" t="t" r="r" b="b"/>
              <a:pathLst>
                <a:path w="5730" h="6210" extrusionOk="0">
                  <a:moveTo>
                    <a:pt x="1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30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5552425" y="927325"/>
              <a:ext cx="143250" cy="155250"/>
            </a:xfrm>
            <a:custGeom>
              <a:avLst/>
              <a:gdLst/>
              <a:ahLst/>
              <a:cxnLst/>
              <a:rect l="l" t="t" r="r" b="b"/>
              <a:pathLst>
                <a:path w="5730" h="6210" extrusionOk="0">
                  <a:moveTo>
                    <a:pt x="0" y="1"/>
                  </a:moveTo>
                  <a:lnTo>
                    <a:pt x="3492" y="3265"/>
                  </a:lnTo>
                  <a:lnTo>
                    <a:pt x="365" y="6209"/>
                  </a:lnTo>
                  <a:lnTo>
                    <a:pt x="2602" y="6209"/>
                  </a:lnTo>
                  <a:lnTo>
                    <a:pt x="5729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5639725" y="927325"/>
              <a:ext cx="143825" cy="155250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0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2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5727025" y="927325"/>
              <a:ext cx="143825" cy="155250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" name="Google Shape;104;p2"/>
          <p:cNvGrpSpPr/>
          <p:nvPr/>
        </p:nvGrpSpPr>
        <p:grpSpPr>
          <a:xfrm>
            <a:off x="368162" y="1909134"/>
            <a:ext cx="352280" cy="353863"/>
            <a:chOff x="1448125" y="1450525"/>
            <a:chExt cx="133500" cy="134100"/>
          </a:xfrm>
        </p:grpSpPr>
        <p:sp>
          <p:nvSpPr>
            <p:cNvPr id="105" name="Google Shape;105;p2"/>
            <p:cNvSpPr/>
            <p:nvPr/>
          </p:nvSpPr>
          <p:spPr>
            <a:xfrm>
              <a:off x="1448125" y="1450525"/>
              <a:ext cx="133500" cy="134100"/>
            </a:xfrm>
            <a:custGeom>
              <a:avLst/>
              <a:gdLst/>
              <a:ahLst/>
              <a:cxnLst/>
              <a:rect l="l" t="t" r="r" b="b"/>
              <a:pathLst>
                <a:path w="5340" h="5364" extrusionOk="0">
                  <a:moveTo>
                    <a:pt x="2457" y="1"/>
                  </a:moveTo>
                  <a:lnTo>
                    <a:pt x="2256" y="452"/>
                  </a:lnTo>
                  <a:cubicBezTo>
                    <a:pt x="2056" y="502"/>
                    <a:pt x="1855" y="577"/>
                    <a:pt x="1680" y="652"/>
                  </a:cubicBezTo>
                  <a:lnTo>
                    <a:pt x="1229" y="427"/>
                  </a:lnTo>
                  <a:cubicBezTo>
                    <a:pt x="1003" y="552"/>
                    <a:pt x="803" y="727"/>
                    <a:pt x="627" y="928"/>
                  </a:cubicBezTo>
                  <a:lnTo>
                    <a:pt x="828" y="1404"/>
                  </a:lnTo>
                  <a:cubicBezTo>
                    <a:pt x="703" y="1579"/>
                    <a:pt x="602" y="1755"/>
                    <a:pt x="527" y="1955"/>
                  </a:cubicBezTo>
                  <a:lnTo>
                    <a:pt x="51" y="2081"/>
                  </a:lnTo>
                  <a:cubicBezTo>
                    <a:pt x="26" y="2281"/>
                    <a:pt x="1" y="2482"/>
                    <a:pt x="1" y="2682"/>
                  </a:cubicBezTo>
                  <a:cubicBezTo>
                    <a:pt x="1" y="2757"/>
                    <a:pt x="1" y="2808"/>
                    <a:pt x="1" y="2883"/>
                  </a:cubicBezTo>
                  <a:lnTo>
                    <a:pt x="452" y="3083"/>
                  </a:lnTo>
                  <a:cubicBezTo>
                    <a:pt x="502" y="3284"/>
                    <a:pt x="552" y="3484"/>
                    <a:pt x="652" y="3685"/>
                  </a:cubicBezTo>
                  <a:lnTo>
                    <a:pt x="402" y="4111"/>
                  </a:lnTo>
                  <a:cubicBezTo>
                    <a:pt x="552" y="4336"/>
                    <a:pt x="728" y="4537"/>
                    <a:pt x="928" y="4712"/>
                  </a:cubicBezTo>
                  <a:lnTo>
                    <a:pt x="1379" y="4537"/>
                  </a:lnTo>
                  <a:cubicBezTo>
                    <a:pt x="1555" y="4637"/>
                    <a:pt x="1755" y="4737"/>
                    <a:pt x="1956" y="4813"/>
                  </a:cubicBezTo>
                  <a:lnTo>
                    <a:pt x="2081" y="5289"/>
                  </a:lnTo>
                  <a:cubicBezTo>
                    <a:pt x="2282" y="5339"/>
                    <a:pt x="2457" y="5364"/>
                    <a:pt x="2657" y="5364"/>
                  </a:cubicBezTo>
                  <a:cubicBezTo>
                    <a:pt x="2733" y="5364"/>
                    <a:pt x="2808" y="5364"/>
                    <a:pt x="2883" y="5339"/>
                  </a:cubicBezTo>
                  <a:lnTo>
                    <a:pt x="3084" y="4888"/>
                  </a:lnTo>
                  <a:cubicBezTo>
                    <a:pt x="3284" y="4863"/>
                    <a:pt x="3485" y="4787"/>
                    <a:pt x="3660" y="4687"/>
                  </a:cubicBezTo>
                  <a:lnTo>
                    <a:pt x="4111" y="4938"/>
                  </a:lnTo>
                  <a:cubicBezTo>
                    <a:pt x="4337" y="4787"/>
                    <a:pt x="4537" y="4612"/>
                    <a:pt x="4713" y="4412"/>
                  </a:cubicBezTo>
                  <a:lnTo>
                    <a:pt x="4512" y="3960"/>
                  </a:lnTo>
                  <a:cubicBezTo>
                    <a:pt x="4637" y="3785"/>
                    <a:pt x="4738" y="3610"/>
                    <a:pt x="4813" y="3409"/>
                  </a:cubicBezTo>
                  <a:lnTo>
                    <a:pt x="5289" y="3259"/>
                  </a:lnTo>
                  <a:cubicBezTo>
                    <a:pt x="5314" y="3083"/>
                    <a:pt x="5339" y="2883"/>
                    <a:pt x="5339" y="2682"/>
                  </a:cubicBezTo>
                  <a:cubicBezTo>
                    <a:pt x="5339" y="2607"/>
                    <a:pt x="5339" y="2532"/>
                    <a:pt x="5339" y="2482"/>
                  </a:cubicBezTo>
                  <a:lnTo>
                    <a:pt x="4888" y="2281"/>
                  </a:lnTo>
                  <a:cubicBezTo>
                    <a:pt x="4838" y="2056"/>
                    <a:pt x="4788" y="1855"/>
                    <a:pt x="4688" y="1680"/>
                  </a:cubicBezTo>
                  <a:lnTo>
                    <a:pt x="4938" y="1254"/>
                  </a:lnTo>
                  <a:cubicBezTo>
                    <a:pt x="4788" y="1028"/>
                    <a:pt x="4612" y="828"/>
                    <a:pt x="4412" y="652"/>
                  </a:cubicBezTo>
                  <a:lnTo>
                    <a:pt x="3961" y="828"/>
                  </a:lnTo>
                  <a:cubicBezTo>
                    <a:pt x="3785" y="702"/>
                    <a:pt x="3585" y="602"/>
                    <a:pt x="3384" y="552"/>
                  </a:cubicBezTo>
                  <a:lnTo>
                    <a:pt x="3259" y="76"/>
                  </a:lnTo>
                  <a:cubicBezTo>
                    <a:pt x="3058" y="26"/>
                    <a:pt x="2883" y="1"/>
                    <a:pt x="26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1476325" y="1479350"/>
              <a:ext cx="77100" cy="76475"/>
            </a:xfrm>
            <a:custGeom>
              <a:avLst/>
              <a:gdLst/>
              <a:ahLst/>
              <a:cxnLst/>
              <a:rect l="l" t="t" r="r" b="b"/>
              <a:pathLst>
                <a:path w="3084" h="3059" extrusionOk="0">
                  <a:moveTo>
                    <a:pt x="1529" y="0"/>
                  </a:moveTo>
                  <a:cubicBezTo>
                    <a:pt x="702" y="0"/>
                    <a:pt x="1" y="677"/>
                    <a:pt x="1" y="1529"/>
                  </a:cubicBezTo>
                  <a:cubicBezTo>
                    <a:pt x="1" y="2381"/>
                    <a:pt x="702" y="3058"/>
                    <a:pt x="1529" y="3058"/>
                  </a:cubicBezTo>
                  <a:cubicBezTo>
                    <a:pt x="2382" y="3058"/>
                    <a:pt x="3083" y="2381"/>
                    <a:pt x="3083" y="1529"/>
                  </a:cubicBezTo>
                  <a:cubicBezTo>
                    <a:pt x="3083" y="677"/>
                    <a:pt x="2382" y="0"/>
                    <a:pt x="15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" name="Google Shape;107;p2"/>
          <p:cNvGrpSpPr/>
          <p:nvPr/>
        </p:nvGrpSpPr>
        <p:grpSpPr>
          <a:xfrm>
            <a:off x="723674" y="1578426"/>
            <a:ext cx="552301" cy="552301"/>
            <a:chOff x="1582850" y="1325200"/>
            <a:chExt cx="209300" cy="209300"/>
          </a:xfrm>
        </p:grpSpPr>
        <p:sp>
          <p:nvSpPr>
            <p:cNvPr id="108" name="Google Shape;108;p2"/>
            <p:cNvSpPr/>
            <p:nvPr/>
          </p:nvSpPr>
          <p:spPr>
            <a:xfrm>
              <a:off x="1582850" y="1325200"/>
              <a:ext cx="209300" cy="209300"/>
            </a:xfrm>
            <a:custGeom>
              <a:avLst/>
              <a:gdLst/>
              <a:ahLst/>
              <a:cxnLst/>
              <a:rect l="l" t="t" r="r" b="b"/>
              <a:pathLst>
                <a:path w="8372" h="8372" extrusionOk="0">
                  <a:moveTo>
                    <a:pt x="4111" y="1"/>
                  </a:moveTo>
                  <a:cubicBezTo>
                    <a:pt x="3810" y="1"/>
                    <a:pt x="3509" y="26"/>
                    <a:pt x="3208" y="101"/>
                  </a:cubicBezTo>
                  <a:cubicBezTo>
                    <a:pt x="3083" y="126"/>
                    <a:pt x="2983" y="176"/>
                    <a:pt x="2883" y="201"/>
                  </a:cubicBezTo>
                  <a:lnTo>
                    <a:pt x="2757" y="953"/>
                  </a:lnTo>
                  <a:cubicBezTo>
                    <a:pt x="2456" y="1104"/>
                    <a:pt x="2181" y="1279"/>
                    <a:pt x="1930" y="1480"/>
                  </a:cubicBezTo>
                  <a:lnTo>
                    <a:pt x="1178" y="1279"/>
                  </a:lnTo>
                  <a:cubicBezTo>
                    <a:pt x="878" y="1580"/>
                    <a:pt x="652" y="1931"/>
                    <a:pt x="451" y="2282"/>
                  </a:cubicBezTo>
                  <a:lnTo>
                    <a:pt x="903" y="2933"/>
                  </a:lnTo>
                  <a:cubicBezTo>
                    <a:pt x="777" y="3234"/>
                    <a:pt x="702" y="3560"/>
                    <a:pt x="677" y="3886"/>
                  </a:cubicBezTo>
                  <a:lnTo>
                    <a:pt x="0" y="4262"/>
                  </a:lnTo>
                  <a:cubicBezTo>
                    <a:pt x="0" y="4562"/>
                    <a:pt x="50" y="4863"/>
                    <a:pt x="126" y="5189"/>
                  </a:cubicBezTo>
                  <a:cubicBezTo>
                    <a:pt x="151" y="5289"/>
                    <a:pt x="176" y="5389"/>
                    <a:pt x="201" y="5490"/>
                  </a:cubicBezTo>
                  <a:lnTo>
                    <a:pt x="978" y="5615"/>
                  </a:lnTo>
                  <a:cubicBezTo>
                    <a:pt x="1103" y="5941"/>
                    <a:pt x="1279" y="6217"/>
                    <a:pt x="1504" y="6442"/>
                  </a:cubicBezTo>
                  <a:lnTo>
                    <a:pt x="1279" y="7194"/>
                  </a:lnTo>
                  <a:cubicBezTo>
                    <a:pt x="1579" y="7495"/>
                    <a:pt x="1930" y="7745"/>
                    <a:pt x="2306" y="7921"/>
                  </a:cubicBezTo>
                  <a:lnTo>
                    <a:pt x="2933" y="7470"/>
                  </a:lnTo>
                  <a:cubicBezTo>
                    <a:pt x="3233" y="7595"/>
                    <a:pt x="3559" y="7670"/>
                    <a:pt x="3885" y="7695"/>
                  </a:cubicBezTo>
                  <a:lnTo>
                    <a:pt x="4261" y="8372"/>
                  </a:lnTo>
                  <a:cubicBezTo>
                    <a:pt x="4562" y="8372"/>
                    <a:pt x="4888" y="8322"/>
                    <a:pt x="5188" y="8247"/>
                  </a:cubicBezTo>
                  <a:cubicBezTo>
                    <a:pt x="5289" y="8222"/>
                    <a:pt x="5389" y="8196"/>
                    <a:pt x="5489" y="8171"/>
                  </a:cubicBezTo>
                  <a:lnTo>
                    <a:pt x="5639" y="7394"/>
                  </a:lnTo>
                  <a:cubicBezTo>
                    <a:pt x="5940" y="7269"/>
                    <a:pt x="6216" y="7094"/>
                    <a:pt x="6467" y="6893"/>
                  </a:cubicBezTo>
                  <a:lnTo>
                    <a:pt x="7218" y="7094"/>
                  </a:lnTo>
                  <a:cubicBezTo>
                    <a:pt x="7494" y="6793"/>
                    <a:pt x="7745" y="6442"/>
                    <a:pt x="7920" y="6066"/>
                  </a:cubicBezTo>
                  <a:lnTo>
                    <a:pt x="7494" y="5440"/>
                  </a:lnTo>
                  <a:cubicBezTo>
                    <a:pt x="7594" y="5139"/>
                    <a:pt x="7670" y="4813"/>
                    <a:pt x="7695" y="4487"/>
                  </a:cubicBezTo>
                  <a:lnTo>
                    <a:pt x="8371" y="4111"/>
                  </a:lnTo>
                  <a:cubicBezTo>
                    <a:pt x="8371" y="3810"/>
                    <a:pt x="8346" y="3485"/>
                    <a:pt x="8271" y="3184"/>
                  </a:cubicBezTo>
                  <a:cubicBezTo>
                    <a:pt x="8246" y="3084"/>
                    <a:pt x="8196" y="2983"/>
                    <a:pt x="8171" y="2883"/>
                  </a:cubicBezTo>
                  <a:lnTo>
                    <a:pt x="7419" y="2758"/>
                  </a:lnTo>
                  <a:cubicBezTo>
                    <a:pt x="7269" y="2432"/>
                    <a:pt x="7093" y="2156"/>
                    <a:pt x="6893" y="1906"/>
                  </a:cubicBezTo>
                  <a:lnTo>
                    <a:pt x="7093" y="1179"/>
                  </a:lnTo>
                  <a:cubicBezTo>
                    <a:pt x="6792" y="878"/>
                    <a:pt x="6467" y="628"/>
                    <a:pt x="6091" y="452"/>
                  </a:cubicBezTo>
                  <a:lnTo>
                    <a:pt x="5439" y="903"/>
                  </a:lnTo>
                  <a:cubicBezTo>
                    <a:pt x="5138" y="778"/>
                    <a:pt x="4812" y="703"/>
                    <a:pt x="4487" y="678"/>
                  </a:cubicBezTo>
                  <a:lnTo>
                    <a:pt x="4111" y="1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1621075" y="1369750"/>
              <a:ext cx="132850" cy="120200"/>
            </a:xfrm>
            <a:custGeom>
              <a:avLst/>
              <a:gdLst/>
              <a:ahLst/>
              <a:cxnLst/>
              <a:rect l="l" t="t" r="r" b="b"/>
              <a:pathLst>
                <a:path w="5314" h="4808" extrusionOk="0">
                  <a:moveTo>
                    <a:pt x="2667" y="1"/>
                  </a:moveTo>
                  <a:cubicBezTo>
                    <a:pt x="2474" y="1"/>
                    <a:pt x="2277" y="24"/>
                    <a:pt x="2080" y="74"/>
                  </a:cubicBezTo>
                  <a:cubicBezTo>
                    <a:pt x="802" y="374"/>
                    <a:pt x="0" y="1678"/>
                    <a:pt x="326" y="2981"/>
                  </a:cubicBezTo>
                  <a:cubicBezTo>
                    <a:pt x="603" y="4066"/>
                    <a:pt x="1584" y="4808"/>
                    <a:pt x="2656" y="4808"/>
                  </a:cubicBezTo>
                  <a:cubicBezTo>
                    <a:pt x="2847" y="4808"/>
                    <a:pt x="3040" y="4784"/>
                    <a:pt x="3233" y="4735"/>
                  </a:cubicBezTo>
                  <a:cubicBezTo>
                    <a:pt x="4511" y="4435"/>
                    <a:pt x="5313" y="3131"/>
                    <a:pt x="4988" y="1828"/>
                  </a:cubicBezTo>
                  <a:cubicBezTo>
                    <a:pt x="4732" y="743"/>
                    <a:pt x="3754" y="1"/>
                    <a:pt x="2667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1643000" y="1389100"/>
              <a:ext cx="89625" cy="81300"/>
            </a:xfrm>
            <a:custGeom>
              <a:avLst/>
              <a:gdLst/>
              <a:ahLst/>
              <a:cxnLst/>
              <a:rect l="l" t="t" r="r" b="b"/>
              <a:pathLst>
                <a:path w="3585" h="3252" extrusionOk="0">
                  <a:moveTo>
                    <a:pt x="1801" y="1"/>
                  </a:moveTo>
                  <a:cubicBezTo>
                    <a:pt x="1670" y="1"/>
                    <a:pt x="1537" y="17"/>
                    <a:pt x="1404" y="51"/>
                  </a:cubicBezTo>
                  <a:cubicBezTo>
                    <a:pt x="527" y="252"/>
                    <a:pt x="0" y="1154"/>
                    <a:pt x="201" y="2006"/>
                  </a:cubicBezTo>
                  <a:cubicBezTo>
                    <a:pt x="394" y="2758"/>
                    <a:pt x="1066" y="3252"/>
                    <a:pt x="1806" y="3252"/>
                  </a:cubicBezTo>
                  <a:cubicBezTo>
                    <a:pt x="1930" y="3252"/>
                    <a:pt x="2055" y="3238"/>
                    <a:pt x="2181" y="3209"/>
                  </a:cubicBezTo>
                  <a:cubicBezTo>
                    <a:pt x="3033" y="2984"/>
                    <a:pt x="3584" y="2107"/>
                    <a:pt x="3359" y="1254"/>
                  </a:cubicBezTo>
                  <a:cubicBezTo>
                    <a:pt x="3189" y="510"/>
                    <a:pt x="2532" y="1"/>
                    <a:pt x="18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1664925" y="1409050"/>
              <a:ext cx="45775" cy="41425"/>
            </a:xfrm>
            <a:custGeom>
              <a:avLst/>
              <a:gdLst/>
              <a:ahLst/>
              <a:cxnLst/>
              <a:rect l="l" t="t" r="r" b="b"/>
              <a:pathLst>
                <a:path w="1831" h="1657" extrusionOk="0">
                  <a:moveTo>
                    <a:pt x="922" y="0"/>
                  </a:moveTo>
                  <a:cubicBezTo>
                    <a:pt x="850" y="0"/>
                    <a:pt x="776" y="10"/>
                    <a:pt x="702" y="30"/>
                  </a:cubicBezTo>
                  <a:cubicBezTo>
                    <a:pt x="276" y="131"/>
                    <a:pt x="1" y="582"/>
                    <a:pt x="101" y="1033"/>
                  </a:cubicBezTo>
                  <a:cubicBezTo>
                    <a:pt x="186" y="1418"/>
                    <a:pt x="527" y="1656"/>
                    <a:pt x="905" y="1656"/>
                  </a:cubicBezTo>
                  <a:cubicBezTo>
                    <a:pt x="970" y="1656"/>
                    <a:pt x="1037" y="1649"/>
                    <a:pt x="1103" y="1634"/>
                  </a:cubicBezTo>
                  <a:cubicBezTo>
                    <a:pt x="1554" y="1534"/>
                    <a:pt x="1830" y="1083"/>
                    <a:pt x="1705" y="632"/>
                  </a:cubicBezTo>
                  <a:cubicBezTo>
                    <a:pt x="1621" y="255"/>
                    <a:pt x="1292" y="0"/>
                    <a:pt x="9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" name="Google Shape;112;p2"/>
          <p:cNvGrpSpPr/>
          <p:nvPr/>
        </p:nvGrpSpPr>
        <p:grpSpPr>
          <a:xfrm>
            <a:off x="-64791" y="3334954"/>
            <a:ext cx="2438787" cy="1857515"/>
            <a:chOff x="-64791" y="3334954"/>
            <a:chExt cx="2438787" cy="1857515"/>
          </a:xfrm>
        </p:grpSpPr>
        <p:sp>
          <p:nvSpPr>
            <p:cNvPr id="113" name="Google Shape;113;p2"/>
            <p:cNvSpPr/>
            <p:nvPr/>
          </p:nvSpPr>
          <p:spPr>
            <a:xfrm>
              <a:off x="153233" y="4953367"/>
              <a:ext cx="101" cy="101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735872" y="4953367"/>
              <a:ext cx="101" cy="101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173449" y="4953367"/>
              <a:ext cx="527044" cy="101"/>
            </a:xfrm>
            <a:custGeom>
              <a:avLst/>
              <a:gdLst/>
              <a:ahLst/>
              <a:cxnLst/>
              <a:rect l="l" t="t" r="r" b="b"/>
              <a:pathLst>
                <a:path w="5214" h="1" fill="none" extrusionOk="0">
                  <a:moveTo>
                    <a:pt x="5214" y="0"/>
                  </a:move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-26784" y="4811455"/>
              <a:ext cx="106541" cy="101"/>
            </a:xfrm>
            <a:custGeom>
              <a:avLst/>
              <a:gdLst/>
              <a:ahLst/>
              <a:cxnLst/>
              <a:rect l="l" t="t" r="r" b="b"/>
              <a:pathLst>
                <a:path w="1054" h="1" fill="none" extrusionOk="0">
                  <a:moveTo>
                    <a:pt x="1054" y="1"/>
                  </a:move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1115" y="4735444"/>
              <a:ext cx="78642" cy="101"/>
            </a:xfrm>
            <a:custGeom>
              <a:avLst/>
              <a:gdLst/>
              <a:ahLst/>
              <a:cxnLst/>
              <a:rect l="l" t="t" r="r" b="b"/>
              <a:pathLst>
                <a:path w="778" h="1" fill="none" extrusionOk="0">
                  <a:moveTo>
                    <a:pt x="778" y="1"/>
                  </a:move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811974" y="4755761"/>
              <a:ext cx="53372" cy="101"/>
            </a:xfrm>
            <a:custGeom>
              <a:avLst/>
              <a:gdLst/>
              <a:ahLst/>
              <a:cxnLst/>
              <a:rect l="l" t="t" r="r" b="b"/>
              <a:pathLst>
                <a:path w="528" h="1" fill="none" extrusionOk="0">
                  <a:moveTo>
                    <a:pt x="1" y="0"/>
                  </a:moveTo>
                  <a:lnTo>
                    <a:pt x="527" y="0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459715" y="5029378"/>
              <a:ext cx="101" cy="114116"/>
            </a:xfrm>
            <a:custGeom>
              <a:avLst/>
              <a:gdLst/>
              <a:ahLst/>
              <a:cxnLst/>
              <a:rect l="l" t="t" r="r" b="b"/>
              <a:pathLst>
                <a:path w="1" h="1129" fill="none" extrusionOk="0">
                  <a:moveTo>
                    <a:pt x="1" y="0"/>
                  </a:moveTo>
                  <a:lnTo>
                    <a:pt x="1" y="1128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335585" y="5029378"/>
              <a:ext cx="101" cy="53268"/>
            </a:xfrm>
            <a:custGeom>
              <a:avLst/>
              <a:gdLst/>
              <a:ahLst/>
              <a:cxnLst/>
              <a:rect l="l" t="t" r="r" b="b"/>
              <a:pathLst>
                <a:path w="1" h="527" fill="none" extrusionOk="0">
                  <a:moveTo>
                    <a:pt x="1" y="0"/>
                  </a:moveTo>
                  <a:lnTo>
                    <a:pt x="1" y="527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244409" y="5029378"/>
              <a:ext cx="101" cy="83692"/>
            </a:xfrm>
            <a:custGeom>
              <a:avLst/>
              <a:gdLst/>
              <a:ahLst/>
              <a:cxnLst/>
              <a:rect l="l" t="t" r="r" b="b"/>
              <a:pathLst>
                <a:path w="1" h="828" fill="none" extrusionOk="0">
                  <a:moveTo>
                    <a:pt x="0" y="0"/>
                  </a:moveTo>
                  <a:lnTo>
                    <a:pt x="0" y="827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611743" y="5029378"/>
              <a:ext cx="101" cy="83692"/>
            </a:xfrm>
            <a:custGeom>
              <a:avLst/>
              <a:gdLst/>
              <a:ahLst/>
              <a:cxnLst/>
              <a:rect l="l" t="t" r="r" b="b"/>
              <a:pathLst>
                <a:path w="1" h="828" fill="none" extrusionOk="0">
                  <a:moveTo>
                    <a:pt x="0" y="0"/>
                  </a:moveTo>
                  <a:lnTo>
                    <a:pt x="0" y="827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535729" y="5029378"/>
              <a:ext cx="101" cy="63376"/>
            </a:xfrm>
            <a:custGeom>
              <a:avLst/>
              <a:gdLst/>
              <a:ahLst/>
              <a:cxnLst/>
              <a:rect l="l" t="t" r="r" b="b"/>
              <a:pathLst>
                <a:path w="1" h="627" fill="none" extrusionOk="0">
                  <a:moveTo>
                    <a:pt x="1" y="0"/>
                  </a:moveTo>
                  <a:lnTo>
                    <a:pt x="1" y="627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2"/>
            <p:cNvSpPr/>
            <p:nvPr/>
          </p:nvSpPr>
          <p:spPr>
            <a:xfrm rot="5400000" flipH="1">
              <a:off x="1339300" y="4319646"/>
              <a:ext cx="345501" cy="1400147"/>
            </a:xfrm>
            <a:custGeom>
              <a:avLst/>
              <a:gdLst/>
              <a:ahLst/>
              <a:cxnLst/>
              <a:rect l="l" t="t" r="r" b="b"/>
              <a:pathLst>
                <a:path w="1330" h="5390" fill="none" extrusionOk="0">
                  <a:moveTo>
                    <a:pt x="1329" y="5389"/>
                  </a:moveTo>
                  <a:lnTo>
                    <a:pt x="1329" y="2808"/>
                  </a:lnTo>
                  <a:lnTo>
                    <a:pt x="1" y="1504"/>
                  </a:ln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201348" y="4418870"/>
              <a:ext cx="486510" cy="486486"/>
            </a:xfrm>
            <a:custGeom>
              <a:avLst/>
              <a:gdLst/>
              <a:ahLst/>
              <a:cxnLst/>
              <a:rect l="l" t="t" r="r" b="b"/>
              <a:pathLst>
                <a:path w="4813" h="4813" fill="none" extrusionOk="0">
                  <a:moveTo>
                    <a:pt x="0" y="0"/>
                  </a:moveTo>
                  <a:lnTo>
                    <a:pt x="4812" y="0"/>
                  </a:lnTo>
                  <a:lnTo>
                    <a:pt x="4812" y="4812"/>
                  </a:lnTo>
                  <a:lnTo>
                    <a:pt x="0" y="4812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282416" y="4499934"/>
              <a:ext cx="324374" cy="324358"/>
            </a:xfrm>
            <a:custGeom>
              <a:avLst/>
              <a:gdLst/>
              <a:ahLst/>
              <a:cxnLst/>
              <a:rect l="l" t="t" r="r" b="b"/>
              <a:pathLst>
                <a:path w="3209" h="3209" extrusionOk="0">
                  <a:moveTo>
                    <a:pt x="0" y="0"/>
                  </a:moveTo>
                  <a:lnTo>
                    <a:pt x="0" y="3208"/>
                  </a:lnTo>
                  <a:lnTo>
                    <a:pt x="3208" y="3208"/>
                  </a:lnTo>
                  <a:lnTo>
                    <a:pt x="3208" y="0"/>
                  </a:lnTo>
                  <a:close/>
                </a:path>
              </a:pathLst>
            </a:custGeom>
            <a:solidFill>
              <a:schemeClr val="dk2"/>
            </a:solidFill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153233" y="4388445"/>
              <a:ext cx="101" cy="527018"/>
            </a:xfrm>
            <a:custGeom>
              <a:avLst/>
              <a:gdLst/>
              <a:ahLst/>
              <a:cxnLst/>
              <a:rect l="l" t="t" r="r" b="b"/>
              <a:pathLst>
                <a:path w="1" h="5214" fill="none" extrusionOk="0">
                  <a:moveTo>
                    <a:pt x="0" y="5213"/>
                  </a:move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153233" y="4370656"/>
              <a:ext cx="101" cy="101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191139" y="4370656"/>
              <a:ext cx="527145" cy="101"/>
            </a:xfrm>
            <a:custGeom>
              <a:avLst/>
              <a:gdLst/>
              <a:ahLst/>
              <a:cxnLst/>
              <a:rect l="l" t="t" r="r" b="b"/>
              <a:pathLst>
                <a:path w="5215" h="1" fill="none" extrusionOk="0">
                  <a:moveTo>
                    <a:pt x="1" y="1"/>
                  </a:moveTo>
                  <a:lnTo>
                    <a:pt x="5214" y="1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2"/>
            <p:cNvSpPr/>
            <p:nvPr/>
          </p:nvSpPr>
          <p:spPr>
            <a:xfrm>
              <a:off x="735872" y="4370656"/>
              <a:ext cx="101" cy="101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735872" y="4406134"/>
              <a:ext cx="101" cy="527018"/>
            </a:xfrm>
            <a:custGeom>
              <a:avLst/>
              <a:gdLst/>
              <a:ahLst/>
              <a:cxnLst/>
              <a:rect l="l" t="t" r="r" b="b"/>
              <a:pathLst>
                <a:path w="1" h="5214" fill="none" extrusionOk="0">
                  <a:moveTo>
                    <a:pt x="0" y="1"/>
                  </a:moveTo>
                  <a:lnTo>
                    <a:pt x="0" y="5214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79746" y="4297273"/>
              <a:ext cx="732242" cy="729678"/>
            </a:xfrm>
            <a:custGeom>
              <a:avLst/>
              <a:gdLst/>
              <a:ahLst/>
              <a:cxnLst/>
              <a:rect l="l" t="t" r="r" b="b"/>
              <a:pathLst>
                <a:path w="7244" h="7219" fill="none" extrusionOk="0">
                  <a:moveTo>
                    <a:pt x="0" y="0"/>
                  </a:moveTo>
                  <a:lnTo>
                    <a:pt x="7243" y="0"/>
                  </a:lnTo>
                  <a:lnTo>
                    <a:pt x="7243" y="7218"/>
                  </a:lnTo>
                  <a:lnTo>
                    <a:pt x="0" y="7218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331917" y="3334954"/>
              <a:ext cx="201068" cy="201068"/>
            </a:xfrm>
            <a:custGeom>
              <a:avLst/>
              <a:gdLst/>
              <a:ahLst/>
              <a:cxnLst/>
              <a:rect l="l" t="t" r="r" b="b"/>
              <a:pathLst>
                <a:path w="1204" h="1204" fill="none" extrusionOk="0">
                  <a:moveTo>
                    <a:pt x="602" y="0"/>
                  </a:moveTo>
                  <a:cubicBezTo>
                    <a:pt x="928" y="0"/>
                    <a:pt x="1204" y="276"/>
                    <a:pt x="1204" y="602"/>
                  </a:cubicBezTo>
                  <a:cubicBezTo>
                    <a:pt x="1204" y="928"/>
                    <a:pt x="928" y="1203"/>
                    <a:pt x="602" y="1203"/>
                  </a:cubicBezTo>
                  <a:cubicBezTo>
                    <a:pt x="276" y="1203"/>
                    <a:pt x="1" y="928"/>
                    <a:pt x="1" y="602"/>
                  </a:cubicBezTo>
                  <a:cubicBezTo>
                    <a:pt x="1" y="276"/>
                    <a:pt x="276" y="0"/>
                    <a:pt x="602" y="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accent2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34" name="Google Shape;134;p2"/>
            <p:cNvCxnSpPr/>
            <p:nvPr/>
          </p:nvCxnSpPr>
          <p:spPr>
            <a:xfrm rot="10800000">
              <a:off x="432450" y="3536025"/>
              <a:ext cx="0" cy="76470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35" name="Google Shape;135;p2"/>
            <p:cNvSpPr/>
            <p:nvPr/>
          </p:nvSpPr>
          <p:spPr>
            <a:xfrm>
              <a:off x="553421" y="3371325"/>
              <a:ext cx="163326" cy="921005"/>
            </a:xfrm>
            <a:custGeom>
              <a:avLst/>
              <a:gdLst/>
              <a:ahLst/>
              <a:cxnLst/>
              <a:rect l="l" t="t" r="r" b="b"/>
              <a:pathLst>
                <a:path w="978" h="5515" fill="none" extrusionOk="0">
                  <a:moveTo>
                    <a:pt x="0" y="5514"/>
                  </a:moveTo>
                  <a:lnTo>
                    <a:pt x="0" y="3509"/>
                  </a:lnTo>
                  <a:lnTo>
                    <a:pt x="977" y="2532"/>
                  </a:lnTo>
                  <a:lnTo>
                    <a:pt x="977" y="0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2"/>
            <p:cNvSpPr/>
            <p:nvPr/>
          </p:nvSpPr>
          <p:spPr>
            <a:xfrm>
              <a:off x="133388" y="3392200"/>
              <a:ext cx="222110" cy="900130"/>
            </a:xfrm>
            <a:custGeom>
              <a:avLst/>
              <a:gdLst/>
              <a:ahLst/>
              <a:cxnLst/>
              <a:rect l="l" t="t" r="r" b="b"/>
              <a:pathLst>
                <a:path w="1330" h="5390" fill="none" extrusionOk="0">
                  <a:moveTo>
                    <a:pt x="1329" y="5389"/>
                  </a:moveTo>
                  <a:lnTo>
                    <a:pt x="1329" y="2808"/>
                  </a:lnTo>
                  <a:lnTo>
                    <a:pt x="1" y="1504"/>
                  </a:ln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279842" y="3919750"/>
              <a:ext cx="167" cy="372577"/>
            </a:xfrm>
            <a:custGeom>
              <a:avLst/>
              <a:gdLst/>
              <a:ahLst/>
              <a:cxnLst/>
              <a:rect l="l" t="t" r="r" b="b"/>
              <a:pathLst>
                <a:path w="1" h="2231" fill="none" extrusionOk="0">
                  <a:moveTo>
                    <a:pt x="1" y="2231"/>
                  </a:move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2"/>
            <p:cNvSpPr/>
            <p:nvPr/>
          </p:nvSpPr>
          <p:spPr>
            <a:xfrm>
              <a:off x="647217" y="3919750"/>
              <a:ext cx="167" cy="372577"/>
            </a:xfrm>
            <a:custGeom>
              <a:avLst/>
              <a:gdLst/>
              <a:ahLst/>
              <a:cxnLst/>
              <a:rect l="l" t="t" r="r" b="b"/>
              <a:pathLst>
                <a:path w="1" h="2231" fill="none" extrusionOk="0">
                  <a:moveTo>
                    <a:pt x="0" y="2231"/>
                  </a:move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2"/>
            <p:cNvSpPr/>
            <p:nvPr/>
          </p:nvSpPr>
          <p:spPr>
            <a:xfrm>
              <a:off x="-64791" y="4659535"/>
              <a:ext cx="144548" cy="101"/>
            </a:xfrm>
            <a:custGeom>
              <a:avLst/>
              <a:gdLst/>
              <a:ahLst/>
              <a:cxnLst/>
              <a:rect l="l" t="t" r="r" b="b"/>
              <a:pathLst>
                <a:path w="1430" h="1" fill="none" extrusionOk="0">
                  <a:moveTo>
                    <a:pt x="1430" y="0"/>
                  </a:move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2"/>
            <p:cNvSpPr/>
            <p:nvPr/>
          </p:nvSpPr>
          <p:spPr>
            <a:xfrm>
              <a:off x="11223" y="4537939"/>
              <a:ext cx="68534" cy="101"/>
            </a:xfrm>
            <a:custGeom>
              <a:avLst/>
              <a:gdLst/>
              <a:ahLst/>
              <a:cxnLst/>
              <a:rect l="l" t="t" r="r" b="b"/>
              <a:pathLst>
                <a:path w="678" h="1" fill="none" extrusionOk="0">
                  <a:moveTo>
                    <a:pt x="678" y="0"/>
                  </a:move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2"/>
            <p:cNvSpPr/>
            <p:nvPr/>
          </p:nvSpPr>
          <p:spPr>
            <a:xfrm>
              <a:off x="-26784" y="4444139"/>
              <a:ext cx="106541" cy="101"/>
            </a:xfrm>
            <a:custGeom>
              <a:avLst/>
              <a:gdLst/>
              <a:ahLst/>
              <a:cxnLst/>
              <a:rect l="l" t="t" r="r" b="b"/>
              <a:pathLst>
                <a:path w="1054" h="1" fill="none" extrusionOk="0">
                  <a:moveTo>
                    <a:pt x="1054" y="1"/>
                  </a:move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2"/>
            <p:cNvSpPr/>
            <p:nvPr/>
          </p:nvSpPr>
          <p:spPr>
            <a:xfrm>
              <a:off x="811974" y="4479617"/>
              <a:ext cx="83696" cy="101"/>
            </a:xfrm>
            <a:custGeom>
              <a:avLst/>
              <a:gdLst/>
              <a:ahLst/>
              <a:cxnLst/>
              <a:rect l="l" t="t" r="r" b="b"/>
              <a:pathLst>
                <a:path w="828" h="1" fill="none" extrusionOk="0">
                  <a:moveTo>
                    <a:pt x="1" y="1"/>
                  </a:moveTo>
                  <a:lnTo>
                    <a:pt x="828" y="1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"/>
            <p:cNvSpPr/>
            <p:nvPr/>
          </p:nvSpPr>
          <p:spPr>
            <a:xfrm>
              <a:off x="811974" y="4555627"/>
              <a:ext cx="63480" cy="101"/>
            </a:xfrm>
            <a:custGeom>
              <a:avLst/>
              <a:gdLst/>
              <a:ahLst/>
              <a:cxnLst/>
              <a:rect l="l" t="t" r="r" b="b"/>
              <a:pathLst>
                <a:path w="628" h="1" fill="none" extrusionOk="0">
                  <a:moveTo>
                    <a:pt x="1" y="1"/>
                  </a:moveTo>
                  <a:lnTo>
                    <a:pt x="627" y="1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2"/>
            <p:cNvSpPr/>
            <p:nvPr/>
          </p:nvSpPr>
          <p:spPr>
            <a:xfrm rot="5400000">
              <a:off x="2172928" y="4531170"/>
              <a:ext cx="201068" cy="201068"/>
            </a:xfrm>
            <a:custGeom>
              <a:avLst/>
              <a:gdLst/>
              <a:ahLst/>
              <a:cxnLst/>
              <a:rect l="l" t="t" r="r" b="b"/>
              <a:pathLst>
                <a:path w="1204" h="1204" fill="none" extrusionOk="0">
                  <a:moveTo>
                    <a:pt x="602" y="0"/>
                  </a:moveTo>
                  <a:cubicBezTo>
                    <a:pt x="928" y="0"/>
                    <a:pt x="1204" y="276"/>
                    <a:pt x="1204" y="602"/>
                  </a:cubicBezTo>
                  <a:cubicBezTo>
                    <a:pt x="1204" y="928"/>
                    <a:pt x="928" y="1203"/>
                    <a:pt x="602" y="1203"/>
                  </a:cubicBezTo>
                  <a:cubicBezTo>
                    <a:pt x="276" y="1203"/>
                    <a:pt x="1" y="928"/>
                    <a:pt x="1" y="602"/>
                  </a:cubicBezTo>
                  <a:cubicBezTo>
                    <a:pt x="1" y="276"/>
                    <a:pt x="276" y="0"/>
                    <a:pt x="602" y="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accent2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45" name="Google Shape;145;p2"/>
            <p:cNvCxnSpPr/>
            <p:nvPr/>
          </p:nvCxnSpPr>
          <p:spPr>
            <a:xfrm>
              <a:off x="809451" y="4631704"/>
              <a:ext cx="13662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46" name="Google Shape;146;p2"/>
          <p:cNvGrpSpPr/>
          <p:nvPr/>
        </p:nvGrpSpPr>
        <p:grpSpPr>
          <a:xfrm>
            <a:off x="5266248" y="4230494"/>
            <a:ext cx="3157758" cy="296582"/>
            <a:chOff x="5266248" y="4230494"/>
            <a:chExt cx="3157758" cy="296582"/>
          </a:xfrm>
        </p:grpSpPr>
        <p:sp>
          <p:nvSpPr>
            <p:cNvPr id="147" name="Google Shape;147;p2"/>
            <p:cNvSpPr/>
            <p:nvPr/>
          </p:nvSpPr>
          <p:spPr>
            <a:xfrm>
              <a:off x="5266248" y="4230494"/>
              <a:ext cx="103232" cy="296582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2"/>
            <p:cNvSpPr/>
            <p:nvPr/>
          </p:nvSpPr>
          <p:spPr>
            <a:xfrm>
              <a:off x="5459599" y="4230494"/>
              <a:ext cx="103232" cy="296582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2"/>
            <p:cNvSpPr/>
            <p:nvPr/>
          </p:nvSpPr>
          <p:spPr>
            <a:xfrm>
              <a:off x="5649735" y="4230494"/>
              <a:ext cx="103232" cy="296582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2"/>
            <p:cNvSpPr/>
            <p:nvPr/>
          </p:nvSpPr>
          <p:spPr>
            <a:xfrm>
              <a:off x="5839743" y="4230494"/>
              <a:ext cx="103232" cy="296582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2"/>
            <p:cNvSpPr/>
            <p:nvPr/>
          </p:nvSpPr>
          <p:spPr>
            <a:xfrm>
              <a:off x="6029880" y="4230494"/>
              <a:ext cx="103232" cy="296582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2"/>
            <p:cNvSpPr/>
            <p:nvPr/>
          </p:nvSpPr>
          <p:spPr>
            <a:xfrm>
              <a:off x="6220016" y="4230494"/>
              <a:ext cx="106446" cy="296582"/>
            </a:xfrm>
            <a:custGeom>
              <a:avLst/>
              <a:gdLst/>
              <a:ahLst/>
              <a:cxnLst/>
              <a:rect l="l" t="t" r="r" b="b"/>
              <a:pathLst>
                <a:path w="828" h="2307" extrusionOk="0">
                  <a:moveTo>
                    <a:pt x="0" y="0"/>
                  </a:moveTo>
                  <a:lnTo>
                    <a:pt x="0" y="2306"/>
                  </a:lnTo>
                  <a:lnTo>
                    <a:pt x="827" y="2306"/>
                  </a:lnTo>
                  <a:lnTo>
                    <a:pt x="82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2"/>
            <p:cNvSpPr/>
            <p:nvPr/>
          </p:nvSpPr>
          <p:spPr>
            <a:xfrm>
              <a:off x="6413238" y="4230494"/>
              <a:ext cx="103232" cy="296582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2"/>
            <p:cNvSpPr/>
            <p:nvPr/>
          </p:nvSpPr>
          <p:spPr>
            <a:xfrm>
              <a:off x="6603375" y="4230494"/>
              <a:ext cx="103232" cy="296582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2"/>
            <p:cNvSpPr/>
            <p:nvPr/>
          </p:nvSpPr>
          <p:spPr>
            <a:xfrm>
              <a:off x="6793511" y="4230494"/>
              <a:ext cx="103232" cy="296582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2"/>
            <p:cNvSpPr/>
            <p:nvPr/>
          </p:nvSpPr>
          <p:spPr>
            <a:xfrm>
              <a:off x="6983648" y="4230494"/>
              <a:ext cx="103232" cy="296582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2"/>
            <p:cNvSpPr/>
            <p:nvPr/>
          </p:nvSpPr>
          <p:spPr>
            <a:xfrm>
              <a:off x="7176870" y="4230494"/>
              <a:ext cx="103232" cy="296582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2"/>
            <p:cNvSpPr/>
            <p:nvPr/>
          </p:nvSpPr>
          <p:spPr>
            <a:xfrm>
              <a:off x="7367006" y="4230494"/>
              <a:ext cx="103232" cy="296582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2"/>
            <p:cNvSpPr/>
            <p:nvPr/>
          </p:nvSpPr>
          <p:spPr>
            <a:xfrm>
              <a:off x="7557143" y="4230494"/>
              <a:ext cx="103232" cy="296582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2"/>
            <p:cNvSpPr/>
            <p:nvPr/>
          </p:nvSpPr>
          <p:spPr>
            <a:xfrm>
              <a:off x="7747151" y="4230494"/>
              <a:ext cx="103232" cy="296582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2"/>
            <p:cNvSpPr/>
            <p:nvPr/>
          </p:nvSpPr>
          <p:spPr>
            <a:xfrm>
              <a:off x="7940501" y="4230494"/>
              <a:ext cx="103232" cy="296582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2"/>
            <p:cNvSpPr/>
            <p:nvPr/>
          </p:nvSpPr>
          <p:spPr>
            <a:xfrm>
              <a:off x="8130638" y="4230494"/>
              <a:ext cx="103232" cy="296582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2"/>
            <p:cNvSpPr/>
            <p:nvPr/>
          </p:nvSpPr>
          <p:spPr>
            <a:xfrm>
              <a:off x="8320774" y="4230494"/>
              <a:ext cx="103232" cy="296582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4" name="Google Shape;164;p2"/>
          <p:cNvSpPr txBox="1">
            <a:spLocks noGrp="1"/>
          </p:cNvSpPr>
          <p:nvPr>
            <p:ph type="ctrTitle"/>
          </p:nvPr>
        </p:nvSpPr>
        <p:spPr>
          <a:xfrm>
            <a:off x="1009200" y="1741047"/>
            <a:ext cx="7125600" cy="1147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10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65" name="Google Shape;165;p2"/>
          <p:cNvSpPr txBox="1">
            <a:spLocks noGrp="1"/>
          </p:cNvSpPr>
          <p:nvPr>
            <p:ph type="subTitle" idx="1"/>
          </p:nvPr>
        </p:nvSpPr>
        <p:spPr>
          <a:xfrm>
            <a:off x="1009200" y="2888246"/>
            <a:ext cx="7125600" cy="514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solidFill>
                  <a:srgbClr val="00F4AD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grpSp>
        <p:nvGrpSpPr>
          <p:cNvPr id="166" name="Google Shape;166;p2"/>
          <p:cNvGrpSpPr/>
          <p:nvPr/>
        </p:nvGrpSpPr>
        <p:grpSpPr>
          <a:xfrm>
            <a:off x="207789" y="1295745"/>
            <a:ext cx="552301" cy="552301"/>
            <a:chOff x="1387350" y="1218075"/>
            <a:chExt cx="209300" cy="209300"/>
          </a:xfrm>
        </p:grpSpPr>
        <p:sp>
          <p:nvSpPr>
            <p:cNvPr id="167" name="Google Shape;167;p2"/>
            <p:cNvSpPr/>
            <p:nvPr/>
          </p:nvSpPr>
          <p:spPr>
            <a:xfrm>
              <a:off x="1387350" y="1218075"/>
              <a:ext cx="209300" cy="209300"/>
            </a:xfrm>
            <a:custGeom>
              <a:avLst/>
              <a:gdLst/>
              <a:ahLst/>
              <a:cxnLst/>
              <a:rect l="l" t="t" r="r" b="b"/>
              <a:pathLst>
                <a:path w="8372" h="8372" extrusionOk="0">
                  <a:moveTo>
                    <a:pt x="3860" y="0"/>
                  </a:moveTo>
                  <a:lnTo>
                    <a:pt x="3560" y="727"/>
                  </a:lnTo>
                  <a:cubicBezTo>
                    <a:pt x="3234" y="777"/>
                    <a:pt x="2908" y="877"/>
                    <a:pt x="2632" y="1028"/>
                  </a:cubicBezTo>
                  <a:lnTo>
                    <a:pt x="1956" y="652"/>
                  </a:lnTo>
                  <a:cubicBezTo>
                    <a:pt x="1605" y="877"/>
                    <a:pt x="1279" y="1153"/>
                    <a:pt x="1003" y="1454"/>
                  </a:cubicBezTo>
                  <a:lnTo>
                    <a:pt x="1279" y="2181"/>
                  </a:lnTo>
                  <a:cubicBezTo>
                    <a:pt x="1103" y="2456"/>
                    <a:pt x="953" y="2757"/>
                    <a:pt x="853" y="3058"/>
                  </a:cubicBezTo>
                  <a:lnTo>
                    <a:pt x="101" y="3258"/>
                  </a:lnTo>
                  <a:cubicBezTo>
                    <a:pt x="26" y="3559"/>
                    <a:pt x="1" y="3860"/>
                    <a:pt x="1" y="4186"/>
                  </a:cubicBezTo>
                  <a:cubicBezTo>
                    <a:pt x="1" y="4286"/>
                    <a:pt x="1" y="4411"/>
                    <a:pt x="26" y="4512"/>
                  </a:cubicBezTo>
                  <a:lnTo>
                    <a:pt x="728" y="4812"/>
                  </a:lnTo>
                  <a:cubicBezTo>
                    <a:pt x="778" y="5163"/>
                    <a:pt x="878" y="5464"/>
                    <a:pt x="1028" y="5765"/>
                  </a:cubicBezTo>
                  <a:lnTo>
                    <a:pt x="652" y="6441"/>
                  </a:lnTo>
                  <a:cubicBezTo>
                    <a:pt x="878" y="6792"/>
                    <a:pt x="1154" y="7093"/>
                    <a:pt x="1454" y="7369"/>
                  </a:cubicBezTo>
                  <a:lnTo>
                    <a:pt x="2181" y="7093"/>
                  </a:lnTo>
                  <a:cubicBezTo>
                    <a:pt x="2457" y="7268"/>
                    <a:pt x="2758" y="7419"/>
                    <a:pt x="3058" y="7519"/>
                  </a:cubicBezTo>
                  <a:lnTo>
                    <a:pt x="3284" y="8271"/>
                  </a:lnTo>
                  <a:cubicBezTo>
                    <a:pt x="3560" y="8346"/>
                    <a:pt x="3885" y="8371"/>
                    <a:pt x="4186" y="8371"/>
                  </a:cubicBezTo>
                  <a:lnTo>
                    <a:pt x="4512" y="8371"/>
                  </a:lnTo>
                  <a:lnTo>
                    <a:pt x="4838" y="7644"/>
                  </a:lnTo>
                  <a:cubicBezTo>
                    <a:pt x="5164" y="7594"/>
                    <a:pt x="5464" y="7494"/>
                    <a:pt x="5765" y="7344"/>
                  </a:cubicBezTo>
                  <a:lnTo>
                    <a:pt x="6442" y="7720"/>
                  </a:lnTo>
                  <a:cubicBezTo>
                    <a:pt x="6793" y="7519"/>
                    <a:pt x="7093" y="7243"/>
                    <a:pt x="7369" y="6918"/>
                  </a:cubicBezTo>
                  <a:lnTo>
                    <a:pt x="7093" y="6191"/>
                  </a:lnTo>
                  <a:cubicBezTo>
                    <a:pt x="7269" y="5915"/>
                    <a:pt x="7419" y="5639"/>
                    <a:pt x="7545" y="5314"/>
                  </a:cubicBezTo>
                  <a:lnTo>
                    <a:pt x="8271" y="5113"/>
                  </a:lnTo>
                  <a:cubicBezTo>
                    <a:pt x="8347" y="4812"/>
                    <a:pt x="8372" y="4512"/>
                    <a:pt x="8372" y="4186"/>
                  </a:cubicBezTo>
                  <a:cubicBezTo>
                    <a:pt x="8372" y="4085"/>
                    <a:pt x="8372" y="3985"/>
                    <a:pt x="8372" y="3860"/>
                  </a:cubicBezTo>
                  <a:lnTo>
                    <a:pt x="7670" y="3559"/>
                  </a:lnTo>
                  <a:cubicBezTo>
                    <a:pt x="7595" y="3233"/>
                    <a:pt x="7494" y="2907"/>
                    <a:pt x="7344" y="2632"/>
                  </a:cubicBezTo>
                  <a:lnTo>
                    <a:pt x="7745" y="1955"/>
                  </a:lnTo>
                  <a:cubicBezTo>
                    <a:pt x="7520" y="1604"/>
                    <a:pt x="7244" y="1278"/>
                    <a:pt x="6918" y="1003"/>
                  </a:cubicBezTo>
                  <a:lnTo>
                    <a:pt x="6191" y="1278"/>
                  </a:lnTo>
                  <a:cubicBezTo>
                    <a:pt x="5941" y="1103"/>
                    <a:pt x="5640" y="953"/>
                    <a:pt x="5314" y="852"/>
                  </a:cubicBezTo>
                  <a:lnTo>
                    <a:pt x="5114" y="100"/>
                  </a:lnTo>
                  <a:cubicBezTo>
                    <a:pt x="4813" y="25"/>
                    <a:pt x="4512" y="0"/>
                    <a:pt x="4186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2"/>
            <p:cNvSpPr/>
            <p:nvPr/>
          </p:nvSpPr>
          <p:spPr>
            <a:xfrm>
              <a:off x="1387350" y="1218075"/>
              <a:ext cx="209300" cy="209300"/>
            </a:xfrm>
            <a:custGeom>
              <a:avLst/>
              <a:gdLst/>
              <a:ahLst/>
              <a:cxnLst/>
              <a:rect l="l" t="t" r="r" b="b"/>
              <a:pathLst>
                <a:path w="8372" h="8372" fill="none" extrusionOk="0">
                  <a:moveTo>
                    <a:pt x="8372" y="4186"/>
                  </a:moveTo>
                  <a:cubicBezTo>
                    <a:pt x="8372" y="4512"/>
                    <a:pt x="8347" y="4812"/>
                    <a:pt x="8271" y="5113"/>
                  </a:cubicBezTo>
                  <a:lnTo>
                    <a:pt x="7545" y="5314"/>
                  </a:lnTo>
                  <a:cubicBezTo>
                    <a:pt x="7419" y="5639"/>
                    <a:pt x="7269" y="5915"/>
                    <a:pt x="7093" y="6191"/>
                  </a:cubicBezTo>
                  <a:lnTo>
                    <a:pt x="7369" y="6918"/>
                  </a:lnTo>
                  <a:cubicBezTo>
                    <a:pt x="7093" y="7243"/>
                    <a:pt x="6793" y="7519"/>
                    <a:pt x="6442" y="7720"/>
                  </a:cubicBezTo>
                  <a:lnTo>
                    <a:pt x="5765" y="7344"/>
                  </a:lnTo>
                  <a:cubicBezTo>
                    <a:pt x="5464" y="7494"/>
                    <a:pt x="5164" y="7594"/>
                    <a:pt x="4838" y="7644"/>
                  </a:cubicBezTo>
                  <a:lnTo>
                    <a:pt x="4512" y="8371"/>
                  </a:lnTo>
                  <a:cubicBezTo>
                    <a:pt x="4412" y="8371"/>
                    <a:pt x="4312" y="8371"/>
                    <a:pt x="4186" y="8371"/>
                  </a:cubicBezTo>
                  <a:cubicBezTo>
                    <a:pt x="3885" y="8371"/>
                    <a:pt x="3560" y="8346"/>
                    <a:pt x="3284" y="8271"/>
                  </a:cubicBezTo>
                  <a:lnTo>
                    <a:pt x="3058" y="7519"/>
                  </a:lnTo>
                  <a:cubicBezTo>
                    <a:pt x="2758" y="7419"/>
                    <a:pt x="2457" y="7268"/>
                    <a:pt x="2181" y="7093"/>
                  </a:cubicBezTo>
                  <a:lnTo>
                    <a:pt x="1454" y="7369"/>
                  </a:lnTo>
                  <a:cubicBezTo>
                    <a:pt x="1154" y="7093"/>
                    <a:pt x="878" y="6792"/>
                    <a:pt x="652" y="6441"/>
                  </a:cubicBezTo>
                  <a:lnTo>
                    <a:pt x="1028" y="5765"/>
                  </a:lnTo>
                  <a:cubicBezTo>
                    <a:pt x="878" y="5464"/>
                    <a:pt x="778" y="5163"/>
                    <a:pt x="728" y="4812"/>
                  </a:cubicBezTo>
                  <a:lnTo>
                    <a:pt x="26" y="4512"/>
                  </a:lnTo>
                  <a:cubicBezTo>
                    <a:pt x="1" y="4411"/>
                    <a:pt x="1" y="4286"/>
                    <a:pt x="1" y="4186"/>
                  </a:cubicBezTo>
                  <a:cubicBezTo>
                    <a:pt x="1" y="3860"/>
                    <a:pt x="26" y="3559"/>
                    <a:pt x="101" y="3258"/>
                  </a:cubicBezTo>
                  <a:lnTo>
                    <a:pt x="853" y="3058"/>
                  </a:lnTo>
                  <a:cubicBezTo>
                    <a:pt x="953" y="2757"/>
                    <a:pt x="1103" y="2456"/>
                    <a:pt x="1279" y="2181"/>
                  </a:cubicBezTo>
                  <a:lnTo>
                    <a:pt x="1003" y="1454"/>
                  </a:lnTo>
                  <a:cubicBezTo>
                    <a:pt x="1279" y="1153"/>
                    <a:pt x="1605" y="877"/>
                    <a:pt x="1956" y="652"/>
                  </a:cubicBezTo>
                  <a:lnTo>
                    <a:pt x="2632" y="1028"/>
                  </a:lnTo>
                  <a:cubicBezTo>
                    <a:pt x="2908" y="877"/>
                    <a:pt x="3234" y="777"/>
                    <a:pt x="3560" y="727"/>
                  </a:cubicBezTo>
                  <a:lnTo>
                    <a:pt x="3860" y="0"/>
                  </a:lnTo>
                  <a:cubicBezTo>
                    <a:pt x="3986" y="0"/>
                    <a:pt x="4086" y="0"/>
                    <a:pt x="4186" y="0"/>
                  </a:cubicBezTo>
                  <a:cubicBezTo>
                    <a:pt x="4512" y="0"/>
                    <a:pt x="4813" y="25"/>
                    <a:pt x="5114" y="100"/>
                  </a:cubicBezTo>
                  <a:lnTo>
                    <a:pt x="5314" y="852"/>
                  </a:lnTo>
                  <a:cubicBezTo>
                    <a:pt x="5640" y="953"/>
                    <a:pt x="5941" y="1103"/>
                    <a:pt x="6191" y="1278"/>
                  </a:cubicBezTo>
                  <a:lnTo>
                    <a:pt x="6918" y="1003"/>
                  </a:lnTo>
                  <a:cubicBezTo>
                    <a:pt x="7244" y="1278"/>
                    <a:pt x="7520" y="1604"/>
                    <a:pt x="7745" y="1955"/>
                  </a:cubicBezTo>
                  <a:lnTo>
                    <a:pt x="7344" y="2632"/>
                  </a:lnTo>
                  <a:cubicBezTo>
                    <a:pt x="7494" y="2907"/>
                    <a:pt x="7595" y="3233"/>
                    <a:pt x="7670" y="3559"/>
                  </a:cubicBezTo>
                  <a:lnTo>
                    <a:pt x="8372" y="3860"/>
                  </a:lnTo>
                  <a:cubicBezTo>
                    <a:pt x="8372" y="3985"/>
                    <a:pt x="8372" y="4085"/>
                    <a:pt x="8372" y="4186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accent2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2"/>
            <p:cNvSpPr/>
            <p:nvPr/>
          </p:nvSpPr>
          <p:spPr>
            <a:xfrm>
              <a:off x="1431850" y="1262550"/>
              <a:ext cx="120325" cy="120325"/>
            </a:xfrm>
            <a:custGeom>
              <a:avLst/>
              <a:gdLst/>
              <a:ahLst/>
              <a:cxnLst/>
              <a:rect l="l" t="t" r="r" b="b"/>
              <a:pathLst>
                <a:path w="4813" h="4813" extrusionOk="0">
                  <a:moveTo>
                    <a:pt x="2406" y="1"/>
                  </a:moveTo>
                  <a:cubicBezTo>
                    <a:pt x="1078" y="1"/>
                    <a:pt x="0" y="1078"/>
                    <a:pt x="0" y="2407"/>
                  </a:cubicBezTo>
                  <a:cubicBezTo>
                    <a:pt x="0" y="3735"/>
                    <a:pt x="1078" y="4813"/>
                    <a:pt x="2406" y="4813"/>
                  </a:cubicBezTo>
                  <a:cubicBezTo>
                    <a:pt x="3735" y="4813"/>
                    <a:pt x="4812" y="3735"/>
                    <a:pt x="4812" y="2407"/>
                  </a:cubicBezTo>
                  <a:cubicBezTo>
                    <a:pt x="4812" y="1078"/>
                    <a:pt x="3735" y="1"/>
                    <a:pt x="24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2"/>
            <p:cNvSpPr/>
            <p:nvPr/>
          </p:nvSpPr>
          <p:spPr>
            <a:xfrm>
              <a:off x="1451275" y="1281975"/>
              <a:ext cx="81475" cy="81475"/>
            </a:xfrm>
            <a:custGeom>
              <a:avLst/>
              <a:gdLst/>
              <a:ahLst/>
              <a:cxnLst/>
              <a:rect l="l" t="t" r="r" b="b"/>
              <a:pathLst>
                <a:path w="3259" h="3259" fill="none" extrusionOk="0">
                  <a:moveTo>
                    <a:pt x="3258" y="1630"/>
                  </a:moveTo>
                  <a:cubicBezTo>
                    <a:pt x="3258" y="2532"/>
                    <a:pt x="2531" y="3259"/>
                    <a:pt x="1629" y="3259"/>
                  </a:cubicBezTo>
                  <a:cubicBezTo>
                    <a:pt x="727" y="3259"/>
                    <a:pt x="0" y="2532"/>
                    <a:pt x="0" y="1630"/>
                  </a:cubicBezTo>
                  <a:cubicBezTo>
                    <a:pt x="0" y="727"/>
                    <a:pt x="727" y="1"/>
                    <a:pt x="1629" y="1"/>
                  </a:cubicBezTo>
                  <a:cubicBezTo>
                    <a:pt x="2531" y="1"/>
                    <a:pt x="3258" y="727"/>
                    <a:pt x="3258" y="1630"/>
                  </a:cubicBezTo>
                  <a:close/>
                </a:path>
              </a:pathLst>
            </a:custGeom>
            <a:solidFill>
              <a:srgbClr val="0F3570"/>
            </a:solidFill>
            <a:ln w="9525" cap="flat" cmpd="sng">
              <a:solidFill>
                <a:schemeClr val="dk2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2" name="Google Shape;172;p3"/>
          <p:cNvGrpSpPr/>
          <p:nvPr/>
        </p:nvGrpSpPr>
        <p:grpSpPr>
          <a:xfrm>
            <a:off x="-3091593" y="-2017662"/>
            <a:ext cx="7908519" cy="3095522"/>
            <a:chOff x="-3091593" y="-1484262"/>
            <a:chExt cx="7908519" cy="3095522"/>
          </a:xfrm>
        </p:grpSpPr>
        <p:grpSp>
          <p:nvGrpSpPr>
            <p:cNvPr id="173" name="Google Shape;173;p3"/>
            <p:cNvGrpSpPr/>
            <p:nvPr/>
          </p:nvGrpSpPr>
          <p:grpSpPr>
            <a:xfrm>
              <a:off x="-3091593" y="-1484262"/>
              <a:ext cx="7884347" cy="3095522"/>
              <a:chOff x="-3091593" y="-1484262"/>
              <a:chExt cx="7884347" cy="3095522"/>
            </a:xfrm>
          </p:grpSpPr>
          <p:sp>
            <p:nvSpPr>
              <p:cNvPr id="174" name="Google Shape;174;p3"/>
              <p:cNvSpPr/>
              <p:nvPr/>
            </p:nvSpPr>
            <p:spPr>
              <a:xfrm rot="10800000">
                <a:off x="-3091593" y="-453301"/>
                <a:ext cx="5466211" cy="1127132"/>
              </a:xfrm>
              <a:custGeom>
                <a:avLst/>
                <a:gdLst/>
                <a:ahLst/>
                <a:cxnLst/>
                <a:rect l="l" t="t" r="r" b="b"/>
                <a:pathLst>
                  <a:path w="206136" h="44419" extrusionOk="0">
                    <a:moveTo>
                      <a:pt x="183" y="0"/>
                    </a:moveTo>
                    <a:cubicBezTo>
                      <a:pt x="91" y="0"/>
                      <a:pt x="0" y="92"/>
                      <a:pt x="0" y="206"/>
                    </a:cubicBezTo>
                    <a:cubicBezTo>
                      <a:pt x="0" y="297"/>
                      <a:pt x="91" y="388"/>
                      <a:pt x="183" y="388"/>
                    </a:cubicBezTo>
                    <a:lnTo>
                      <a:pt x="31887" y="388"/>
                    </a:lnTo>
                    <a:lnTo>
                      <a:pt x="54507" y="23031"/>
                    </a:lnTo>
                    <a:lnTo>
                      <a:pt x="101870" y="23031"/>
                    </a:lnTo>
                    <a:lnTo>
                      <a:pt x="123257" y="44418"/>
                    </a:lnTo>
                    <a:lnTo>
                      <a:pt x="205930" y="44418"/>
                    </a:lnTo>
                    <a:cubicBezTo>
                      <a:pt x="206044" y="44418"/>
                      <a:pt x="206136" y="44327"/>
                      <a:pt x="206136" y="44213"/>
                    </a:cubicBezTo>
                    <a:cubicBezTo>
                      <a:pt x="206136" y="44122"/>
                      <a:pt x="206044" y="44030"/>
                      <a:pt x="205930" y="44030"/>
                    </a:cubicBezTo>
                    <a:lnTo>
                      <a:pt x="123417" y="44030"/>
                    </a:lnTo>
                    <a:lnTo>
                      <a:pt x="102029" y="22643"/>
                    </a:lnTo>
                    <a:lnTo>
                      <a:pt x="54667" y="22643"/>
                    </a:lnTo>
                    <a:lnTo>
                      <a:pt x="3202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75;p3"/>
              <p:cNvSpPr/>
              <p:nvPr/>
            </p:nvSpPr>
            <p:spPr>
              <a:xfrm rot="10800000">
                <a:off x="-2488881" y="58715"/>
                <a:ext cx="6303378" cy="1490426"/>
              </a:xfrm>
              <a:custGeom>
                <a:avLst/>
                <a:gdLst/>
                <a:ahLst/>
                <a:cxnLst/>
                <a:rect l="l" t="t" r="r" b="b"/>
                <a:pathLst>
                  <a:path w="248409" h="58736" extrusionOk="0">
                    <a:moveTo>
                      <a:pt x="248203" y="1"/>
                    </a:moveTo>
                    <a:cubicBezTo>
                      <a:pt x="248151" y="1"/>
                      <a:pt x="248100" y="18"/>
                      <a:pt x="248066" y="52"/>
                    </a:cubicBezTo>
                    <a:lnTo>
                      <a:pt x="196663" y="51455"/>
                    </a:lnTo>
                    <a:lnTo>
                      <a:pt x="175778" y="51455"/>
                    </a:lnTo>
                    <a:lnTo>
                      <a:pt x="155760" y="31460"/>
                    </a:lnTo>
                    <a:lnTo>
                      <a:pt x="121112" y="31460"/>
                    </a:lnTo>
                    <a:lnTo>
                      <a:pt x="94200" y="58371"/>
                    </a:lnTo>
                    <a:lnTo>
                      <a:pt x="183" y="58371"/>
                    </a:lnTo>
                    <a:cubicBezTo>
                      <a:pt x="92" y="58371"/>
                      <a:pt x="0" y="58439"/>
                      <a:pt x="0" y="58553"/>
                    </a:cubicBezTo>
                    <a:cubicBezTo>
                      <a:pt x="0" y="58645"/>
                      <a:pt x="92" y="58736"/>
                      <a:pt x="183" y="58736"/>
                    </a:cubicBezTo>
                    <a:lnTo>
                      <a:pt x="94360" y="58736"/>
                    </a:lnTo>
                    <a:lnTo>
                      <a:pt x="121248" y="31848"/>
                    </a:lnTo>
                    <a:lnTo>
                      <a:pt x="155623" y="31848"/>
                    </a:lnTo>
                    <a:lnTo>
                      <a:pt x="175618" y="51843"/>
                    </a:lnTo>
                    <a:lnTo>
                      <a:pt x="196823" y="51843"/>
                    </a:lnTo>
                    <a:lnTo>
                      <a:pt x="248340" y="326"/>
                    </a:lnTo>
                    <a:cubicBezTo>
                      <a:pt x="248408" y="235"/>
                      <a:pt x="248408" y="121"/>
                      <a:pt x="248340" y="52"/>
                    </a:cubicBezTo>
                    <a:cubicBezTo>
                      <a:pt x="248306" y="18"/>
                      <a:pt x="248254" y="1"/>
                      <a:pt x="24820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3"/>
              <p:cNvSpPr/>
              <p:nvPr/>
            </p:nvSpPr>
            <p:spPr>
              <a:xfrm rot="10800000">
                <a:off x="-2860727" y="-1484262"/>
                <a:ext cx="6393739" cy="1984325"/>
              </a:xfrm>
              <a:custGeom>
                <a:avLst/>
                <a:gdLst/>
                <a:ahLst/>
                <a:cxnLst/>
                <a:rect l="l" t="t" r="r" b="b"/>
                <a:pathLst>
                  <a:path w="251970" h="78200" extrusionOk="0">
                    <a:moveTo>
                      <a:pt x="389" y="0"/>
                    </a:moveTo>
                    <a:cubicBezTo>
                      <a:pt x="160" y="0"/>
                      <a:pt x="1" y="183"/>
                      <a:pt x="1" y="388"/>
                    </a:cubicBezTo>
                    <a:cubicBezTo>
                      <a:pt x="1" y="593"/>
                      <a:pt x="160" y="776"/>
                      <a:pt x="389" y="776"/>
                    </a:cubicBezTo>
                    <a:lnTo>
                      <a:pt x="66217" y="776"/>
                    </a:lnTo>
                    <a:lnTo>
                      <a:pt x="89179" y="23738"/>
                    </a:lnTo>
                    <a:lnTo>
                      <a:pt x="125197" y="23738"/>
                    </a:lnTo>
                    <a:lnTo>
                      <a:pt x="179659" y="78199"/>
                    </a:lnTo>
                    <a:lnTo>
                      <a:pt x="251581" y="78199"/>
                    </a:lnTo>
                    <a:cubicBezTo>
                      <a:pt x="251787" y="78199"/>
                      <a:pt x="251969" y="78040"/>
                      <a:pt x="251969" y="77834"/>
                    </a:cubicBezTo>
                    <a:cubicBezTo>
                      <a:pt x="251969" y="77606"/>
                      <a:pt x="251787" y="77446"/>
                      <a:pt x="251581" y="77446"/>
                    </a:cubicBezTo>
                    <a:lnTo>
                      <a:pt x="179978" y="77446"/>
                    </a:lnTo>
                    <a:lnTo>
                      <a:pt x="125517" y="22962"/>
                    </a:lnTo>
                    <a:lnTo>
                      <a:pt x="89499" y="22962"/>
                    </a:lnTo>
                    <a:lnTo>
                      <a:pt x="6653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77;p3"/>
              <p:cNvSpPr/>
              <p:nvPr/>
            </p:nvSpPr>
            <p:spPr>
              <a:xfrm rot="10800000">
                <a:off x="-1953114" y="264887"/>
                <a:ext cx="4762126" cy="1309020"/>
              </a:xfrm>
              <a:custGeom>
                <a:avLst/>
                <a:gdLst/>
                <a:ahLst/>
                <a:cxnLst/>
                <a:rect l="l" t="t" r="r" b="b"/>
                <a:pathLst>
                  <a:path w="187670" h="51587" extrusionOk="0">
                    <a:moveTo>
                      <a:pt x="187453" y="1"/>
                    </a:moveTo>
                    <a:cubicBezTo>
                      <a:pt x="187407" y="1"/>
                      <a:pt x="187362" y="24"/>
                      <a:pt x="187327" y="69"/>
                    </a:cubicBezTo>
                    <a:lnTo>
                      <a:pt x="143594" y="43780"/>
                    </a:lnTo>
                    <a:lnTo>
                      <a:pt x="103992" y="43780"/>
                    </a:lnTo>
                    <a:lnTo>
                      <a:pt x="87444" y="27232"/>
                    </a:lnTo>
                    <a:lnTo>
                      <a:pt x="46838" y="27232"/>
                    </a:lnTo>
                    <a:lnTo>
                      <a:pt x="22871" y="51198"/>
                    </a:lnTo>
                    <a:lnTo>
                      <a:pt x="183" y="51198"/>
                    </a:lnTo>
                    <a:cubicBezTo>
                      <a:pt x="91" y="51198"/>
                      <a:pt x="0" y="51289"/>
                      <a:pt x="0" y="51403"/>
                    </a:cubicBezTo>
                    <a:cubicBezTo>
                      <a:pt x="0" y="51495"/>
                      <a:pt x="91" y="51586"/>
                      <a:pt x="183" y="51586"/>
                    </a:cubicBezTo>
                    <a:lnTo>
                      <a:pt x="23031" y="51586"/>
                    </a:lnTo>
                    <a:lnTo>
                      <a:pt x="46997" y="27620"/>
                    </a:lnTo>
                    <a:lnTo>
                      <a:pt x="87284" y="27620"/>
                    </a:lnTo>
                    <a:lnTo>
                      <a:pt x="103833" y="44168"/>
                    </a:lnTo>
                    <a:lnTo>
                      <a:pt x="143754" y="44168"/>
                    </a:lnTo>
                    <a:lnTo>
                      <a:pt x="187579" y="321"/>
                    </a:lnTo>
                    <a:cubicBezTo>
                      <a:pt x="187670" y="252"/>
                      <a:pt x="187670" y="138"/>
                      <a:pt x="187579" y="69"/>
                    </a:cubicBezTo>
                    <a:cubicBezTo>
                      <a:pt x="187544" y="24"/>
                      <a:pt x="187499" y="1"/>
                      <a:pt x="18745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178;p3"/>
              <p:cNvSpPr/>
              <p:nvPr/>
            </p:nvSpPr>
            <p:spPr>
              <a:xfrm rot="10800000">
                <a:off x="-55114" y="833084"/>
                <a:ext cx="3182685" cy="778175"/>
              </a:xfrm>
              <a:custGeom>
                <a:avLst/>
                <a:gdLst/>
                <a:ahLst/>
                <a:cxnLst/>
                <a:rect l="l" t="t" r="r" b="b"/>
                <a:pathLst>
                  <a:path w="125426" h="30667" extrusionOk="0">
                    <a:moveTo>
                      <a:pt x="125014" y="1"/>
                    </a:moveTo>
                    <a:cubicBezTo>
                      <a:pt x="124917" y="1"/>
                      <a:pt x="124820" y="35"/>
                      <a:pt x="124741" y="103"/>
                    </a:cubicBezTo>
                    <a:lnTo>
                      <a:pt x="111936" y="12931"/>
                    </a:lnTo>
                    <a:lnTo>
                      <a:pt x="47020" y="12931"/>
                    </a:lnTo>
                    <a:lnTo>
                      <a:pt x="30016" y="29913"/>
                    </a:lnTo>
                    <a:lnTo>
                      <a:pt x="388" y="29913"/>
                    </a:lnTo>
                    <a:cubicBezTo>
                      <a:pt x="160" y="29913"/>
                      <a:pt x="0" y="30073"/>
                      <a:pt x="0" y="30301"/>
                    </a:cubicBezTo>
                    <a:cubicBezTo>
                      <a:pt x="0" y="30507"/>
                      <a:pt x="160" y="30666"/>
                      <a:pt x="388" y="30666"/>
                    </a:cubicBezTo>
                    <a:lnTo>
                      <a:pt x="30335" y="30666"/>
                    </a:lnTo>
                    <a:lnTo>
                      <a:pt x="47340" y="13685"/>
                    </a:lnTo>
                    <a:lnTo>
                      <a:pt x="112255" y="13685"/>
                    </a:lnTo>
                    <a:lnTo>
                      <a:pt x="125288" y="651"/>
                    </a:lnTo>
                    <a:cubicBezTo>
                      <a:pt x="125425" y="514"/>
                      <a:pt x="125425" y="263"/>
                      <a:pt x="125288" y="103"/>
                    </a:cubicBezTo>
                    <a:cubicBezTo>
                      <a:pt x="125208" y="35"/>
                      <a:pt x="125111" y="1"/>
                      <a:pt x="12501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179;p3"/>
              <p:cNvSpPr/>
              <p:nvPr/>
            </p:nvSpPr>
            <p:spPr>
              <a:xfrm rot="10800000">
                <a:off x="2654352" y="663960"/>
                <a:ext cx="2054994" cy="401407"/>
              </a:xfrm>
              <a:custGeom>
                <a:avLst/>
                <a:gdLst/>
                <a:ahLst/>
                <a:cxnLst/>
                <a:rect l="l" t="t" r="r" b="b"/>
                <a:pathLst>
                  <a:path w="80985" h="15819" extrusionOk="0">
                    <a:moveTo>
                      <a:pt x="206" y="1"/>
                    </a:moveTo>
                    <a:cubicBezTo>
                      <a:pt x="92" y="1"/>
                      <a:pt x="0" y="92"/>
                      <a:pt x="0" y="183"/>
                    </a:cubicBezTo>
                    <a:cubicBezTo>
                      <a:pt x="0" y="297"/>
                      <a:pt x="92" y="389"/>
                      <a:pt x="206" y="389"/>
                    </a:cubicBezTo>
                    <a:lnTo>
                      <a:pt x="37297" y="389"/>
                    </a:lnTo>
                    <a:lnTo>
                      <a:pt x="52750" y="15818"/>
                    </a:lnTo>
                    <a:lnTo>
                      <a:pt x="80779" y="15818"/>
                    </a:lnTo>
                    <a:cubicBezTo>
                      <a:pt x="80893" y="15818"/>
                      <a:pt x="80985" y="15727"/>
                      <a:pt x="80985" y="15636"/>
                    </a:cubicBezTo>
                    <a:cubicBezTo>
                      <a:pt x="80985" y="15522"/>
                      <a:pt x="80893" y="15430"/>
                      <a:pt x="80779" y="15430"/>
                    </a:cubicBezTo>
                    <a:lnTo>
                      <a:pt x="52909" y="15430"/>
                    </a:lnTo>
                    <a:lnTo>
                      <a:pt x="3745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80;p3"/>
              <p:cNvSpPr/>
              <p:nvPr/>
            </p:nvSpPr>
            <p:spPr>
              <a:xfrm rot="10800000">
                <a:off x="3113081" y="264887"/>
                <a:ext cx="1679673" cy="520720"/>
              </a:xfrm>
              <a:custGeom>
                <a:avLst/>
                <a:gdLst/>
                <a:ahLst/>
                <a:cxnLst/>
                <a:rect l="l" t="t" r="r" b="b"/>
                <a:pathLst>
                  <a:path w="66194" h="20521" extrusionOk="0">
                    <a:moveTo>
                      <a:pt x="183" y="0"/>
                    </a:moveTo>
                    <a:cubicBezTo>
                      <a:pt x="92" y="0"/>
                      <a:pt x="1" y="91"/>
                      <a:pt x="1" y="206"/>
                    </a:cubicBezTo>
                    <a:cubicBezTo>
                      <a:pt x="1" y="297"/>
                      <a:pt x="92" y="388"/>
                      <a:pt x="183" y="388"/>
                    </a:cubicBezTo>
                    <a:lnTo>
                      <a:pt x="25245" y="388"/>
                    </a:lnTo>
                    <a:lnTo>
                      <a:pt x="45377" y="20520"/>
                    </a:lnTo>
                    <a:lnTo>
                      <a:pt x="66011" y="20520"/>
                    </a:lnTo>
                    <a:cubicBezTo>
                      <a:pt x="66103" y="20520"/>
                      <a:pt x="66194" y="20429"/>
                      <a:pt x="66194" y="20337"/>
                    </a:cubicBezTo>
                    <a:cubicBezTo>
                      <a:pt x="66194" y="20223"/>
                      <a:pt x="66103" y="20132"/>
                      <a:pt x="66011" y="20132"/>
                    </a:cubicBezTo>
                    <a:lnTo>
                      <a:pt x="45537" y="20132"/>
                    </a:lnTo>
                    <a:lnTo>
                      <a:pt x="2540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81;p3"/>
              <p:cNvSpPr/>
              <p:nvPr/>
            </p:nvSpPr>
            <p:spPr>
              <a:xfrm rot="10800000">
                <a:off x="3798841" y="59274"/>
                <a:ext cx="993913" cy="458755"/>
              </a:xfrm>
              <a:custGeom>
                <a:avLst/>
                <a:gdLst/>
                <a:ahLst/>
                <a:cxnLst/>
                <a:rect l="l" t="t" r="r" b="b"/>
                <a:pathLst>
                  <a:path w="39169" h="18079" extrusionOk="0">
                    <a:moveTo>
                      <a:pt x="183" y="0"/>
                    </a:moveTo>
                    <a:cubicBezTo>
                      <a:pt x="92" y="0"/>
                      <a:pt x="1" y="92"/>
                      <a:pt x="1" y="206"/>
                    </a:cubicBezTo>
                    <a:cubicBezTo>
                      <a:pt x="1" y="297"/>
                      <a:pt x="92" y="388"/>
                      <a:pt x="183" y="388"/>
                    </a:cubicBezTo>
                    <a:lnTo>
                      <a:pt x="21182" y="388"/>
                    </a:lnTo>
                    <a:lnTo>
                      <a:pt x="38826" y="18010"/>
                    </a:lnTo>
                    <a:cubicBezTo>
                      <a:pt x="38849" y="18055"/>
                      <a:pt x="38895" y="18078"/>
                      <a:pt x="38940" y="18078"/>
                    </a:cubicBezTo>
                    <a:cubicBezTo>
                      <a:pt x="39009" y="18078"/>
                      <a:pt x="39055" y="18055"/>
                      <a:pt x="39077" y="18010"/>
                    </a:cubicBezTo>
                    <a:cubicBezTo>
                      <a:pt x="39169" y="17941"/>
                      <a:pt x="39169" y="17827"/>
                      <a:pt x="39077" y="17736"/>
                    </a:cubicBezTo>
                    <a:lnTo>
                      <a:pt x="2134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82;p3"/>
              <p:cNvSpPr/>
              <p:nvPr/>
            </p:nvSpPr>
            <p:spPr>
              <a:xfrm rot="10800000">
                <a:off x="394353" y="672080"/>
                <a:ext cx="136695" cy="136695"/>
              </a:xfrm>
              <a:custGeom>
                <a:avLst/>
                <a:gdLst/>
                <a:ahLst/>
                <a:cxnLst/>
                <a:rect l="l" t="t" r="r" b="b"/>
                <a:pathLst>
                  <a:path w="5387" h="5387" extrusionOk="0">
                    <a:moveTo>
                      <a:pt x="2694" y="388"/>
                    </a:moveTo>
                    <a:cubicBezTo>
                      <a:pt x="3972" y="388"/>
                      <a:pt x="5022" y="1415"/>
                      <a:pt x="5022" y="2694"/>
                    </a:cubicBezTo>
                    <a:cubicBezTo>
                      <a:pt x="5022" y="3972"/>
                      <a:pt x="3972" y="4999"/>
                      <a:pt x="2694" y="4999"/>
                    </a:cubicBezTo>
                    <a:cubicBezTo>
                      <a:pt x="1415" y="4999"/>
                      <a:pt x="388" y="3972"/>
                      <a:pt x="388" y="2694"/>
                    </a:cubicBezTo>
                    <a:cubicBezTo>
                      <a:pt x="388" y="1415"/>
                      <a:pt x="1415" y="388"/>
                      <a:pt x="2694" y="388"/>
                    </a:cubicBezTo>
                    <a:close/>
                    <a:moveTo>
                      <a:pt x="2694" y="0"/>
                    </a:moveTo>
                    <a:cubicBezTo>
                      <a:pt x="1210" y="0"/>
                      <a:pt x="0" y="1210"/>
                      <a:pt x="0" y="2694"/>
                    </a:cubicBezTo>
                    <a:cubicBezTo>
                      <a:pt x="0" y="4177"/>
                      <a:pt x="1210" y="5387"/>
                      <a:pt x="2694" y="5387"/>
                    </a:cubicBezTo>
                    <a:cubicBezTo>
                      <a:pt x="4177" y="5387"/>
                      <a:pt x="5387" y="4177"/>
                      <a:pt x="5387" y="2694"/>
                    </a:cubicBezTo>
                    <a:cubicBezTo>
                      <a:pt x="5387" y="1210"/>
                      <a:pt x="4177" y="0"/>
                      <a:pt x="269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83;p3"/>
              <p:cNvSpPr/>
              <p:nvPr/>
            </p:nvSpPr>
            <p:spPr>
              <a:xfrm rot="10800000">
                <a:off x="418079" y="695805"/>
                <a:ext cx="88660" cy="89244"/>
              </a:xfrm>
              <a:custGeom>
                <a:avLst/>
                <a:gdLst/>
                <a:ahLst/>
                <a:cxnLst/>
                <a:rect l="l" t="t" r="r" b="b"/>
                <a:pathLst>
                  <a:path w="3494" h="3517" extrusionOk="0">
                    <a:moveTo>
                      <a:pt x="1736" y="1"/>
                    </a:moveTo>
                    <a:cubicBezTo>
                      <a:pt x="777" y="1"/>
                      <a:pt x="1" y="800"/>
                      <a:pt x="1" y="1759"/>
                    </a:cubicBezTo>
                    <a:cubicBezTo>
                      <a:pt x="1" y="2717"/>
                      <a:pt x="777" y="3516"/>
                      <a:pt x="1736" y="3516"/>
                    </a:cubicBezTo>
                    <a:cubicBezTo>
                      <a:pt x="2717" y="3516"/>
                      <a:pt x="3493" y="2717"/>
                      <a:pt x="3493" y="1759"/>
                    </a:cubicBezTo>
                    <a:cubicBezTo>
                      <a:pt x="3493" y="800"/>
                      <a:pt x="2717" y="1"/>
                      <a:pt x="17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184;p3"/>
              <p:cNvSpPr/>
              <p:nvPr/>
            </p:nvSpPr>
            <p:spPr>
              <a:xfrm rot="10800000">
                <a:off x="2364747" y="600243"/>
                <a:ext cx="136721" cy="136721"/>
              </a:xfrm>
              <a:custGeom>
                <a:avLst/>
                <a:gdLst/>
                <a:ahLst/>
                <a:cxnLst/>
                <a:rect l="l" t="t" r="r" b="b"/>
                <a:pathLst>
                  <a:path w="5388" h="5388" extrusionOk="0">
                    <a:moveTo>
                      <a:pt x="2694" y="366"/>
                    </a:moveTo>
                    <a:cubicBezTo>
                      <a:pt x="3972" y="366"/>
                      <a:pt x="4999" y="1416"/>
                      <a:pt x="4999" y="2694"/>
                    </a:cubicBezTo>
                    <a:cubicBezTo>
                      <a:pt x="4999" y="3972"/>
                      <a:pt x="3972" y="4999"/>
                      <a:pt x="2694" y="4999"/>
                    </a:cubicBezTo>
                    <a:cubicBezTo>
                      <a:pt x="1416" y="4999"/>
                      <a:pt x="366" y="3972"/>
                      <a:pt x="366" y="2694"/>
                    </a:cubicBezTo>
                    <a:cubicBezTo>
                      <a:pt x="366" y="1416"/>
                      <a:pt x="1416" y="366"/>
                      <a:pt x="2694" y="366"/>
                    </a:cubicBezTo>
                    <a:close/>
                    <a:moveTo>
                      <a:pt x="2694" y="0"/>
                    </a:moveTo>
                    <a:cubicBezTo>
                      <a:pt x="1210" y="0"/>
                      <a:pt x="0" y="1210"/>
                      <a:pt x="0" y="2694"/>
                    </a:cubicBezTo>
                    <a:cubicBezTo>
                      <a:pt x="0" y="4178"/>
                      <a:pt x="1210" y="5387"/>
                      <a:pt x="2694" y="5387"/>
                    </a:cubicBezTo>
                    <a:cubicBezTo>
                      <a:pt x="4177" y="5387"/>
                      <a:pt x="5387" y="4178"/>
                      <a:pt x="5387" y="2694"/>
                    </a:cubicBezTo>
                    <a:cubicBezTo>
                      <a:pt x="5387" y="1210"/>
                      <a:pt x="4177" y="0"/>
                      <a:pt x="26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185;p3"/>
              <p:cNvSpPr/>
              <p:nvPr/>
            </p:nvSpPr>
            <p:spPr>
              <a:xfrm rot="10800000">
                <a:off x="2389082" y="623994"/>
                <a:ext cx="88635" cy="89219"/>
              </a:xfrm>
              <a:custGeom>
                <a:avLst/>
                <a:gdLst/>
                <a:ahLst/>
                <a:cxnLst/>
                <a:rect l="l" t="t" r="r" b="b"/>
                <a:pathLst>
                  <a:path w="3493" h="3516" extrusionOk="0">
                    <a:moveTo>
                      <a:pt x="1758" y="0"/>
                    </a:moveTo>
                    <a:cubicBezTo>
                      <a:pt x="776" y="0"/>
                      <a:pt x="0" y="776"/>
                      <a:pt x="0" y="1758"/>
                    </a:cubicBezTo>
                    <a:cubicBezTo>
                      <a:pt x="0" y="2717"/>
                      <a:pt x="776" y="3515"/>
                      <a:pt x="1758" y="3515"/>
                    </a:cubicBezTo>
                    <a:cubicBezTo>
                      <a:pt x="2716" y="3515"/>
                      <a:pt x="3493" y="2717"/>
                      <a:pt x="3493" y="1758"/>
                    </a:cubicBezTo>
                    <a:cubicBezTo>
                      <a:pt x="3493" y="776"/>
                      <a:pt x="2716" y="0"/>
                      <a:pt x="175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86;p3"/>
              <p:cNvSpPr/>
              <p:nvPr/>
            </p:nvSpPr>
            <p:spPr>
              <a:xfrm rot="10800000">
                <a:off x="3119450" y="794286"/>
                <a:ext cx="96171" cy="96171"/>
              </a:xfrm>
              <a:custGeom>
                <a:avLst/>
                <a:gdLst/>
                <a:ahLst/>
                <a:cxnLst/>
                <a:rect l="l" t="t" r="r" b="b"/>
                <a:pathLst>
                  <a:path w="3790" h="3790" extrusionOk="0">
                    <a:moveTo>
                      <a:pt x="1895" y="366"/>
                    </a:moveTo>
                    <a:cubicBezTo>
                      <a:pt x="2717" y="366"/>
                      <a:pt x="3402" y="1051"/>
                      <a:pt x="3402" y="1895"/>
                    </a:cubicBezTo>
                    <a:cubicBezTo>
                      <a:pt x="3402" y="2717"/>
                      <a:pt x="2717" y="3402"/>
                      <a:pt x="1895" y="3402"/>
                    </a:cubicBezTo>
                    <a:cubicBezTo>
                      <a:pt x="1051" y="3402"/>
                      <a:pt x="366" y="2717"/>
                      <a:pt x="366" y="1895"/>
                    </a:cubicBezTo>
                    <a:cubicBezTo>
                      <a:pt x="366" y="1051"/>
                      <a:pt x="1051" y="366"/>
                      <a:pt x="1895" y="366"/>
                    </a:cubicBezTo>
                    <a:close/>
                    <a:moveTo>
                      <a:pt x="1895" y="1"/>
                    </a:moveTo>
                    <a:cubicBezTo>
                      <a:pt x="845" y="1"/>
                      <a:pt x="1" y="845"/>
                      <a:pt x="1" y="1895"/>
                    </a:cubicBezTo>
                    <a:cubicBezTo>
                      <a:pt x="1" y="2922"/>
                      <a:pt x="845" y="3790"/>
                      <a:pt x="1895" y="3790"/>
                    </a:cubicBezTo>
                    <a:cubicBezTo>
                      <a:pt x="2922" y="3790"/>
                      <a:pt x="3790" y="2922"/>
                      <a:pt x="3790" y="1895"/>
                    </a:cubicBezTo>
                    <a:cubicBezTo>
                      <a:pt x="3790" y="845"/>
                      <a:pt x="2922" y="1"/>
                      <a:pt x="18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87;p3"/>
              <p:cNvSpPr/>
              <p:nvPr/>
            </p:nvSpPr>
            <p:spPr>
              <a:xfrm rot="10800000">
                <a:off x="3137391" y="812226"/>
                <a:ext cx="60849" cy="60849"/>
              </a:xfrm>
              <a:custGeom>
                <a:avLst/>
                <a:gdLst/>
                <a:ahLst/>
                <a:cxnLst/>
                <a:rect l="l" t="t" r="r" b="b"/>
                <a:pathLst>
                  <a:path w="2398" h="2398" extrusionOk="0">
                    <a:moveTo>
                      <a:pt x="1210" y="1"/>
                    </a:moveTo>
                    <a:cubicBezTo>
                      <a:pt x="548" y="1"/>
                      <a:pt x="1" y="548"/>
                      <a:pt x="1" y="1210"/>
                    </a:cubicBezTo>
                    <a:cubicBezTo>
                      <a:pt x="1" y="1872"/>
                      <a:pt x="548" y="2397"/>
                      <a:pt x="1210" y="2397"/>
                    </a:cubicBezTo>
                    <a:cubicBezTo>
                      <a:pt x="1872" y="2397"/>
                      <a:pt x="2397" y="1872"/>
                      <a:pt x="2397" y="1210"/>
                    </a:cubicBezTo>
                    <a:cubicBezTo>
                      <a:pt x="2397" y="548"/>
                      <a:pt x="1872" y="1"/>
                      <a:pt x="121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188;p3"/>
              <p:cNvSpPr/>
              <p:nvPr/>
            </p:nvSpPr>
            <p:spPr>
              <a:xfrm rot="10800000">
                <a:off x="1773992" y="614732"/>
                <a:ext cx="107742" cy="107742"/>
              </a:xfrm>
              <a:custGeom>
                <a:avLst/>
                <a:gdLst/>
                <a:ahLst/>
                <a:cxnLst/>
                <a:rect l="l" t="t" r="r" b="b"/>
                <a:pathLst>
                  <a:path w="4246" h="4246" extrusionOk="0">
                    <a:moveTo>
                      <a:pt x="2123" y="0"/>
                    </a:moveTo>
                    <a:cubicBezTo>
                      <a:pt x="959" y="0"/>
                      <a:pt x="0" y="936"/>
                      <a:pt x="0" y="2123"/>
                    </a:cubicBezTo>
                    <a:cubicBezTo>
                      <a:pt x="0" y="3287"/>
                      <a:pt x="959" y="4246"/>
                      <a:pt x="2123" y="4246"/>
                    </a:cubicBezTo>
                    <a:cubicBezTo>
                      <a:pt x="3310" y="4246"/>
                      <a:pt x="4246" y="3287"/>
                      <a:pt x="4246" y="2123"/>
                    </a:cubicBezTo>
                    <a:cubicBezTo>
                      <a:pt x="4246" y="936"/>
                      <a:pt x="3310" y="0"/>
                      <a:pt x="212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" name="Google Shape;189;p3"/>
              <p:cNvSpPr/>
              <p:nvPr/>
            </p:nvSpPr>
            <p:spPr>
              <a:xfrm rot="10800000">
                <a:off x="1389967" y="30321"/>
                <a:ext cx="66051" cy="66051"/>
              </a:xfrm>
              <a:custGeom>
                <a:avLst/>
                <a:gdLst/>
                <a:ahLst/>
                <a:cxnLst/>
                <a:rect l="l" t="t" r="r" b="b"/>
                <a:pathLst>
                  <a:path w="2603" h="2603" extrusionOk="0">
                    <a:moveTo>
                      <a:pt x="1301" y="0"/>
                    </a:moveTo>
                    <a:cubicBezTo>
                      <a:pt x="594" y="0"/>
                      <a:pt x="0" y="571"/>
                      <a:pt x="0" y="1301"/>
                    </a:cubicBezTo>
                    <a:cubicBezTo>
                      <a:pt x="0" y="2009"/>
                      <a:pt x="594" y="2602"/>
                      <a:pt x="1301" y="2602"/>
                    </a:cubicBezTo>
                    <a:cubicBezTo>
                      <a:pt x="2009" y="2602"/>
                      <a:pt x="2602" y="2009"/>
                      <a:pt x="2602" y="1301"/>
                    </a:cubicBezTo>
                    <a:cubicBezTo>
                      <a:pt x="2602" y="571"/>
                      <a:pt x="2009" y="0"/>
                      <a:pt x="130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" name="Google Shape;190;p3"/>
              <p:cNvSpPr/>
              <p:nvPr/>
            </p:nvSpPr>
            <p:spPr>
              <a:xfrm rot="10800000">
                <a:off x="1117185" y="222029"/>
                <a:ext cx="145982" cy="146566"/>
              </a:xfrm>
              <a:custGeom>
                <a:avLst/>
                <a:gdLst/>
                <a:ahLst/>
                <a:cxnLst/>
                <a:rect l="l" t="t" r="r" b="b"/>
                <a:pathLst>
                  <a:path w="5753" h="5776" extrusionOk="0">
                    <a:moveTo>
                      <a:pt x="2877" y="388"/>
                    </a:moveTo>
                    <a:cubicBezTo>
                      <a:pt x="4246" y="388"/>
                      <a:pt x="5388" y="1507"/>
                      <a:pt x="5388" y="2899"/>
                    </a:cubicBezTo>
                    <a:cubicBezTo>
                      <a:pt x="5388" y="4269"/>
                      <a:pt x="4246" y="5410"/>
                      <a:pt x="2877" y="5410"/>
                    </a:cubicBezTo>
                    <a:cubicBezTo>
                      <a:pt x="1485" y="5410"/>
                      <a:pt x="366" y="4269"/>
                      <a:pt x="366" y="2899"/>
                    </a:cubicBezTo>
                    <a:cubicBezTo>
                      <a:pt x="366" y="1507"/>
                      <a:pt x="1485" y="388"/>
                      <a:pt x="2877" y="388"/>
                    </a:cubicBezTo>
                    <a:close/>
                    <a:moveTo>
                      <a:pt x="2877" y="0"/>
                    </a:moveTo>
                    <a:cubicBezTo>
                      <a:pt x="1279" y="0"/>
                      <a:pt x="1" y="1301"/>
                      <a:pt x="1" y="2899"/>
                    </a:cubicBezTo>
                    <a:cubicBezTo>
                      <a:pt x="1" y="4497"/>
                      <a:pt x="1279" y="5775"/>
                      <a:pt x="2877" y="5775"/>
                    </a:cubicBezTo>
                    <a:cubicBezTo>
                      <a:pt x="4475" y="5775"/>
                      <a:pt x="5753" y="4497"/>
                      <a:pt x="5753" y="2899"/>
                    </a:cubicBezTo>
                    <a:cubicBezTo>
                      <a:pt x="5753" y="1301"/>
                      <a:pt x="4475" y="0"/>
                      <a:pt x="28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91;p3"/>
              <p:cNvSpPr/>
              <p:nvPr/>
            </p:nvSpPr>
            <p:spPr>
              <a:xfrm rot="10800000">
                <a:off x="1142662" y="248089"/>
                <a:ext cx="95004" cy="94446"/>
              </a:xfrm>
              <a:custGeom>
                <a:avLst/>
                <a:gdLst/>
                <a:ahLst/>
                <a:cxnLst/>
                <a:rect l="l" t="t" r="r" b="b"/>
                <a:pathLst>
                  <a:path w="3744" h="3722" extrusionOk="0">
                    <a:moveTo>
                      <a:pt x="1872" y="0"/>
                    </a:moveTo>
                    <a:cubicBezTo>
                      <a:pt x="845" y="0"/>
                      <a:pt x="0" y="845"/>
                      <a:pt x="0" y="1872"/>
                    </a:cubicBezTo>
                    <a:cubicBezTo>
                      <a:pt x="0" y="2899"/>
                      <a:pt x="845" y="3721"/>
                      <a:pt x="1872" y="3721"/>
                    </a:cubicBezTo>
                    <a:cubicBezTo>
                      <a:pt x="2899" y="3721"/>
                      <a:pt x="3744" y="2899"/>
                      <a:pt x="3744" y="1872"/>
                    </a:cubicBezTo>
                    <a:cubicBezTo>
                      <a:pt x="3744" y="845"/>
                      <a:pt x="2899" y="0"/>
                      <a:pt x="187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92;p3"/>
              <p:cNvSpPr/>
              <p:nvPr/>
            </p:nvSpPr>
            <p:spPr>
              <a:xfrm rot="10800000">
                <a:off x="2750498" y="215660"/>
                <a:ext cx="107742" cy="107768"/>
              </a:xfrm>
              <a:custGeom>
                <a:avLst/>
                <a:gdLst/>
                <a:ahLst/>
                <a:cxnLst/>
                <a:rect l="l" t="t" r="r" b="b"/>
                <a:pathLst>
                  <a:path w="4246" h="4247" extrusionOk="0">
                    <a:moveTo>
                      <a:pt x="2123" y="1"/>
                    </a:moveTo>
                    <a:cubicBezTo>
                      <a:pt x="959" y="1"/>
                      <a:pt x="0" y="937"/>
                      <a:pt x="0" y="2123"/>
                    </a:cubicBezTo>
                    <a:cubicBezTo>
                      <a:pt x="0" y="3288"/>
                      <a:pt x="959" y="4246"/>
                      <a:pt x="2123" y="4246"/>
                    </a:cubicBezTo>
                    <a:cubicBezTo>
                      <a:pt x="3310" y="4246"/>
                      <a:pt x="4246" y="3288"/>
                      <a:pt x="4246" y="2123"/>
                    </a:cubicBezTo>
                    <a:cubicBezTo>
                      <a:pt x="4246" y="937"/>
                      <a:pt x="3310" y="1"/>
                      <a:pt x="212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193;p3"/>
              <p:cNvSpPr/>
              <p:nvPr/>
            </p:nvSpPr>
            <p:spPr>
              <a:xfrm rot="10800000">
                <a:off x="3063828" y="215660"/>
                <a:ext cx="107768" cy="107768"/>
              </a:xfrm>
              <a:custGeom>
                <a:avLst/>
                <a:gdLst/>
                <a:ahLst/>
                <a:cxnLst/>
                <a:rect l="l" t="t" r="r" b="b"/>
                <a:pathLst>
                  <a:path w="4247" h="4247" extrusionOk="0">
                    <a:moveTo>
                      <a:pt x="2123" y="1"/>
                    </a:moveTo>
                    <a:cubicBezTo>
                      <a:pt x="936" y="1"/>
                      <a:pt x="1" y="937"/>
                      <a:pt x="1" y="2123"/>
                    </a:cubicBezTo>
                    <a:cubicBezTo>
                      <a:pt x="1" y="3288"/>
                      <a:pt x="936" y="4246"/>
                      <a:pt x="2123" y="4246"/>
                    </a:cubicBezTo>
                    <a:cubicBezTo>
                      <a:pt x="3287" y="4246"/>
                      <a:pt x="4246" y="3288"/>
                      <a:pt x="4246" y="2123"/>
                    </a:cubicBezTo>
                    <a:cubicBezTo>
                      <a:pt x="4246" y="937"/>
                      <a:pt x="3287" y="1"/>
                      <a:pt x="212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" name="Google Shape;194;p3"/>
              <p:cNvSpPr/>
              <p:nvPr/>
            </p:nvSpPr>
            <p:spPr>
              <a:xfrm rot="10800000">
                <a:off x="3750755" y="10630"/>
                <a:ext cx="107768" cy="107768"/>
              </a:xfrm>
              <a:custGeom>
                <a:avLst/>
                <a:gdLst/>
                <a:ahLst/>
                <a:cxnLst/>
                <a:rect l="l" t="t" r="r" b="b"/>
                <a:pathLst>
                  <a:path w="4247" h="4247" extrusionOk="0">
                    <a:moveTo>
                      <a:pt x="2123" y="1"/>
                    </a:moveTo>
                    <a:cubicBezTo>
                      <a:pt x="959" y="1"/>
                      <a:pt x="1" y="960"/>
                      <a:pt x="1" y="2124"/>
                    </a:cubicBezTo>
                    <a:cubicBezTo>
                      <a:pt x="1" y="3311"/>
                      <a:pt x="959" y="4246"/>
                      <a:pt x="2123" y="4246"/>
                    </a:cubicBezTo>
                    <a:cubicBezTo>
                      <a:pt x="3310" y="4246"/>
                      <a:pt x="4246" y="3311"/>
                      <a:pt x="4246" y="2124"/>
                    </a:cubicBezTo>
                    <a:cubicBezTo>
                      <a:pt x="4246" y="960"/>
                      <a:pt x="3310" y="1"/>
                      <a:pt x="212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195;p3"/>
              <p:cNvSpPr/>
              <p:nvPr/>
            </p:nvSpPr>
            <p:spPr>
              <a:xfrm rot="10800000">
                <a:off x="4206008" y="458930"/>
                <a:ext cx="107742" cy="107742"/>
              </a:xfrm>
              <a:custGeom>
                <a:avLst/>
                <a:gdLst/>
                <a:ahLst/>
                <a:cxnLst/>
                <a:rect l="l" t="t" r="r" b="b"/>
                <a:pathLst>
                  <a:path w="4246" h="4246" extrusionOk="0">
                    <a:moveTo>
                      <a:pt x="2123" y="0"/>
                    </a:moveTo>
                    <a:cubicBezTo>
                      <a:pt x="959" y="0"/>
                      <a:pt x="0" y="936"/>
                      <a:pt x="0" y="2123"/>
                    </a:cubicBezTo>
                    <a:cubicBezTo>
                      <a:pt x="0" y="3287"/>
                      <a:pt x="959" y="4246"/>
                      <a:pt x="2123" y="4246"/>
                    </a:cubicBezTo>
                    <a:cubicBezTo>
                      <a:pt x="3287" y="4246"/>
                      <a:pt x="4246" y="3287"/>
                      <a:pt x="4246" y="2123"/>
                    </a:cubicBezTo>
                    <a:cubicBezTo>
                      <a:pt x="4246" y="936"/>
                      <a:pt x="3287" y="0"/>
                      <a:pt x="212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3"/>
              <p:cNvSpPr/>
              <p:nvPr/>
            </p:nvSpPr>
            <p:spPr>
              <a:xfrm rot="10800000">
                <a:off x="1527829" y="631531"/>
                <a:ext cx="73588" cy="74146"/>
              </a:xfrm>
              <a:custGeom>
                <a:avLst/>
                <a:gdLst/>
                <a:ahLst/>
                <a:cxnLst/>
                <a:rect l="l" t="t" r="r" b="b"/>
                <a:pathLst>
                  <a:path w="2900" h="2922" extrusionOk="0">
                    <a:moveTo>
                      <a:pt x="1462" y="0"/>
                    </a:moveTo>
                    <a:cubicBezTo>
                      <a:pt x="640" y="0"/>
                      <a:pt x="1" y="639"/>
                      <a:pt x="1" y="1461"/>
                    </a:cubicBezTo>
                    <a:cubicBezTo>
                      <a:pt x="1" y="2260"/>
                      <a:pt x="640" y="2922"/>
                      <a:pt x="1462" y="2922"/>
                    </a:cubicBezTo>
                    <a:cubicBezTo>
                      <a:pt x="2261" y="2922"/>
                      <a:pt x="2900" y="2260"/>
                      <a:pt x="2900" y="1461"/>
                    </a:cubicBezTo>
                    <a:cubicBezTo>
                      <a:pt x="2900" y="639"/>
                      <a:pt x="2261" y="0"/>
                      <a:pt x="14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197;p3"/>
              <p:cNvSpPr/>
              <p:nvPr/>
            </p:nvSpPr>
            <p:spPr>
              <a:xfrm rot="10800000">
                <a:off x="3486068" y="453144"/>
                <a:ext cx="74171" cy="74146"/>
              </a:xfrm>
              <a:custGeom>
                <a:avLst/>
                <a:gdLst/>
                <a:ahLst/>
                <a:cxnLst/>
                <a:rect l="l" t="t" r="r" b="b"/>
                <a:pathLst>
                  <a:path w="2923" h="2922" extrusionOk="0">
                    <a:moveTo>
                      <a:pt x="1462" y="0"/>
                    </a:moveTo>
                    <a:cubicBezTo>
                      <a:pt x="640" y="0"/>
                      <a:pt x="1" y="662"/>
                      <a:pt x="1" y="1461"/>
                    </a:cubicBezTo>
                    <a:cubicBezTo>
                      <a:pt x="1" y="2260"/>
                      <a:pt x="640" y="2922"/>
                      <a:pt x="1462" y="2922"/>
                    </a:cubicBezTo>
                    <a:cubicBezTo>
                      <a:pt x="2260" y="2922"/>
                      <a:pt x="2922" y="2260"/>
                      <a:pt x="2922" y="1461"/>
                    </a:cubicBezTo>
                    <a:cubicBezTo>
                      <a:pt x="2922" y="662"/>
                      <a:pt x="2260" y="0"/>
                      <a:pt x="14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" name="Google Shape;198;p3"/>
              <p:cNvSpPr/>
              <p:nvPr/>
            </p:nvSpPr>
            <p:spPr>
              <a:xfrm rot="10800000">
                <a:off x="-539320" y="1055496"/>
                <a:ext cx="3040788" cy="9871"/>
              </a:xfrm>
              <a:custGeom>
                <a:avLst/>
                <a:gdLst/>
                <a:ahLst/>
                <a:cxnLst/>
                <a:rect l="l" t="t" r="r" b="b"/>
                <a:pathLst>
                  <a:path w="119834" h="389" extrusionOk="0">
                    <a:moveTo>
                      <a:pt x="183" y="1"/>
                    </a:moveTo>
                    <a:cubicBezTo>
                      <a:pt x="69" y="1"/>
                      <a:pt x="0" y="92"/>
                      <a:pt x="0" y="183"/>
                    </a:cubicBezTo>
                    <a:cubicBezTo>
                      <a:pt x="0" y="297"/>
                      <a:pt x="69" y="389"/>
                      <a:pt x="183" y="389"/>
                    </a:cubicBezTo>
                    <a:lnTo>
                      <a:pt x="119628" y="389"/>
                    </a:lnTo>
                    <a:cubicBezTo>
                      <a:pt x="119742" y="389"/>
                      <a:pt x="119833" y="297"/>
                      <a:pt x="119833" y="183"/>
                    </a:cubicBezTo>
                    <a:cubicBezTo>
                      <a:pt x="119833" y="92"/>
                      <a:pt x="119742" y="1"/>
                      <a:pt x="1196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" name="Google Shape;199;p3"/>
              <p:cNvSpPr/>
              <p:nvPr/>
            </p:nvSpPr>
            <p:spPr>
              <a:xfrm rot="10800000">
                <a:off x="2486953" y="1023650"/>
                <a:ext cx="74171" cy="74146"/>
              </a:xfrm>
              <a:custGeom>
                <a:avLst/>
                <a:gdLst/>
                <a:ahLst/>
                <a:cxnLst/>
                <a:rect l="l" t="t" r="r" b="b"/>
                <a:pathLst>
                  <a:path w="2923" h="2922" extrusionOk="0">
                    <a:moveTo>
                      <a:pt x="1461" y="0"/>
                    </a:moveTo>
                    <a:cubicBezTo>
                      <a:pt x="640" y="0"/>
                      <a:pt x="0" y="662"/>
                      <a:pt x="0" y="1461"/>
                    </a:cubicBezTo>
                    <a:cubicBezTo>
                      <a:pt x="0" y="2283"/>
                      <a:pt x="640" y="2922"/>
                      <a:pt x="1461" y="2922"/>
                    </a:cubicBezTo>
                    <a:cubicBezTo>
                      <a:pt x="2260" y="2922"/>
                      <a:pt x="2922" y="2283"/>
                      <a:pt x="2922" y="1461"/>
                    </a:cubicBezTo>
                    <a:cubicBezTo>
                      <a:pt x="2922" y="662"/>
                      <a:pt x="2260" y="0"/>
                      <a:pt x="14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00;p3"/>
              <p:cNvSpPr/>
              <p:nvPr/>
            </p:nvSpPr>
            <p:spPr>
              <a:xfrm rot="10800000">
                <a:off x="-192368" y="1292955"/>
                <a:ext cx="280927" cy="175519"/>
              </a:xfrm>
              <a:custGeom>
                <a:avLst/>
                <a:gdLst/>
                <a:ahLst/>
                <a:cxnLst/>
                <a:rect l="l" t="t" r="r" b="b"/>
                <a:pathLst>
                  <a:path w="11071" h="6917" extrusionOk="0">
                    <a:moveTo>
                      <a:pt x="6666" y="0"/>
                    </a:moveTo>
                    <a:lnTo>
                      <a:pt x="1" y="6916"/>
                    </a:lnTo>
                    <a:lnTo>
                      <a:pt x="4429" y="6916"/>
                    </a:lnTo>
                    <a:lnTo>
                      <a:pt x="1107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01" name="Google Shape;201;p3"/>
            <p:cNvSpPr/>
            <p:nvPr/>
          </p:nvSpPr>
          <p:spPr>
            <a:xfrm rot="10800000">
              <a:off x="4766122" y="487397"/>
              <a:ext cx="50803" cy="50803"/>
            </a:xfrm>
            <a:custGeom>
              <a:avLst/>
              <a:gdLst/>
              <a:ahLst/>
              <a:cxnLst/>
              <a:rect l="l" t="t" r="r" b="b"/>
              <a:pathLst>
                <a:path w="4246" h="4246" extrusionOk="0">
                  <a:moveTo>
                    <a:pt x="2123" y="0"/>
                  </a:moveTo>
                  <a:cubicBezTo>
                    <a:pt x="959" y="0"/>
                    <a:pt x="0" y="936"/>
                    <a:pt x="0" y="2123"/>
                  </a:cubicBezTo>
                  <a:cubicBezTo>
                    <a:pt x="0" y="3287"/>
                    <a:pt x="959" y="4246"/>
                    <a:pt x="2123" y="4246"/>
                  </a:cubicBezTo>
                  <a:cubicBezTo>
                    <a:pt x="3287" y="4246"/>
                    <a:pt x="4246" y="3287"/>
                    <a:pt x="4246" y="2123"/>
                  </a:cubicBezTo>
                  <a:cubicBezTo>
                    <a:pt x="4246" y="936"/>
                    <a:pt x="3287" y="0"/>
                    <a:pt x="2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2" name="Google Shape;202;p3"/>
          <p:cNvGrpSpPr/>
          <p:nvPr/>
        </p:nvGrpSpPr>
        <p:grpSpPr>
          <a:xfrm>
            <a:off x="296418" y="4572778"/>
            <a:ext cx="2668622" cy="250644"/>
            <a:chOff x="5926468" y="4708190"/>
            <a:chExt cx="2668622" cy="250644"/>
          </a:xfrm>
        </p:grpSpPr>
        <p:sp>
          <p:nvSpPr>
            <p:cNvPr id="203" name="Google Shape;203;p3"/>
            <p:cNvSpPr/>
            <p:nvPr/>
          </p:nvSpPr>
          <p:spPr>
            <a:xfrm>
              <a:off x="5926468" y="4708190"/>
              <a:ext cx="87242" cy="250644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3"/>
            <p:cNvSpPr/>
            <p:nvPr/>
          </p:nvSpPr>
          <p:spPr>
            <a:xfrm>
              <a:off x="6089868" y="4708190"/>
              <a:ext cx="87242" cy="250644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3"/>
            <p:cNvSpPr/>
            <p:nvPr/>
          </p:nvSpPr>
          <p:spPr>
            <a:xfrm>
              <a:off x="6250552" y="4708190"/>
              <a:ext cx="87242" cy="250644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3"/>
            <p:cNvSpPr/>
            <p:nvPr/>
          </p:nvSpPr>
          <p:spPr>
            <a:xfrm>
              <a:off x="6411128" y="4708190"/>
              <a:ext cx="87242" cy="250644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3"/>
            <p:cNvSpPr/>
            <p:nvPr/>
          </p:nvSpPr>
          <p:spPr>
            <a:xfrm>
              <a:off x="6571813" y="4708190"/>
              <a:ext cx="87242" cy="250644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3"/>
            <p:cNvSpPr/>
            <p:nvPr/>
          </p:nvSpPr>
          <p:spPr>
            <a:xfrm>
              <a:off x="6732497" y="4708190"/>
              <a:ext cx="89958" cy="250644"/>
            </a:xfrm>
            <a:custGeom>
              <a:avLst/>
              <a:gdLst/>
              <a:ahLst/>
              <a:cxnLst/>
              <a:rect l="l" t="t" r="r" b="b"/>
              <a:pathLst>
                <a:path w="828" h="2307" extrusionOk="0">
                  <a:moveTo>
                    <a:pt x="0" y="0"/>
                  </a:moveTo>
                  <a:lnTo>
                    <a:pt x="0" y="2306"/>
                  </a:lnTo>
                  <a:lnTo>
                    <a:pt x="827" y="2306"/>
                  </a:lnTo>
                  <a:lnTo>
                    <a:pt x="82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3"/>
            <p:cNvSpPr/>
            <p:nvPr/>
          </p:nvSpPr>
          <p:spPr>
            <a:xfrm>
              <a:off x="6895789" y="4708190"/>
              <a:ext cx="87242" cy="250644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3"/>
            <p:cNvSpPr/>
            <p:nvPr/>
          </p:nvSpPr>
          <p:spPr>
            <a:xfrm>
              <a:off x="7056473" y="4708190"/>
              <a:ext cx="87242" cy="250644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3"/>
            <p:cNvSpPr/>
            <p:nvPr/>
          </p:nvSpPr>
          <p:spPr>
            <a:xfrm>
              <a:off x="7217158" y="4708190"/>
              <a:ext cx="87242" cy="250644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3"/>
            <p:cNvSpPr/>
            <p:nvPr/>
          </p:nvSpPr>
          <p:spPr>
            <a:xfrm>
              <a:off x="7377842" y="4708190"/>
              <a:ext cx="87242" cy="250644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3"/>
            <p:cNvSpPr/>
            <p:nvPr/>
          </p:nvSpPr>
          <p:spPr>
            <a:xfrm>
              <a:off x="7541134" y="4708190"/>
              <a:ext cx="87242" cy="250644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3"/>
            <p:cNvSpPr/>
            <p:nvPr/>
          </p:nvSpPr>
          <p:spPr>
            <a:xfrm>
              <a:off x="7701818" y="4708190"/>
              <a:ext cx="87242" cy="250644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3"/>
            <p:cNvSpPr/>
            <p:nvPr/>
          </p:nvSpPr>
          <p:spPr>
            <a:xfrm>
              <a:off x="7862503" y="4708190"/>
              <a:ext cx="87242" cy="250644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3"/>
            <p:cNvSpPr/>
            <p:nvPr/>
          </p:nvSpPr>
          <p:spPr>
            <a:xfrm>
              <a:off x="8023078" y="4708190"/>
              <a:ext cx="87242" cy="250644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3"/>
            <p:cNvSpPr/>
            <p:nvPr/>
          </p:nvSpPr>
          <p:spPr>
            <a:xfrm>
              <a:off x="8186479" y="4708190"/>
              <a:ext cx="87242" cy="250644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3"/>
            <p:cNvSpPr/>
            <p:nvPr/>
          </p:nvSpPr>
          <p:spPr>
            <a:xfrm>
              <a:off x="8347163" y="4708190"/>
              <a:ext cx="87242" cy="250644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3"/>
            <p:cNvSpPr/>
            <p:nvPr/>
          </p:nvSpPr>
          <p:spPr>
            <a:xfrm>
              <a:off x="8507848" y="4708190"/>
              <a:ext cx="87242" cy="250644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0" name="Google Shape;220;p3"/>
          <p:cNvSpPr txBox="1">
            <a:spLocks noGrp="1"/>
          </p:cNvSpPr>
          <p:nvPr>
            <p:ph type="title"/>
          </p:nvPr>
        </p:nvSpPr>
        <p:spPr>
          <a:xfrm>
            <a:off x="720000" y="1581275"/>
            <a:ext cx="3509700" cy="633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21" name="Google Shape;221;p3"/>
          <p:cNvSpPr txBox="1">
            <a:spLocks noGrp="1"/>
          </p:cNvSpPr>
          <p:nvPr>
            <p:ph type="subTitle" idx="1"/>
          </p:nvPr>
        </p:nvSpPr>
        <p:spPr>
          <a:xfrm>
            <a:off x="720000" y="2616563"/>
            <a:ext cx="3509700" cy="138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22" name="Google Shape;222;p3"/>
          <p:cNvSpPr/>
          <p:nvPr/>
        </p:nvSpPr>
        <p:spPr>
          <a:xfrm>
            <a:off x="4410200" y="570713"/>
            <a:ext cx="4659902" cy="4002069"/>
          </a:xfrm>
          <a:custGeom>
            <a:avLst/>
            <a:gdLst/>
            <a:ahLst/>
            <a:cxnLst/>
            <a:rect l="l" t="t" r="r" b="b"/>
            <a:pathLst>
              <a:path w="7244" h="7219" fill="none" extrusionOk="0">
                <a:moveTo>
                  <a:pt x="0" y="0"/>
                </a:moveTo>
                <a:lnTo>
                  <a:pt x="7243" y="0"/>
                </a:lnTo>
                <a:lnTo>
                  <a:pt x="7243" y="7218"/>
                </a:lnTo>
                <a:lnTo>
                  <a:pt x="0" y="7218"/>
                </a:lnTo>
                <a:close/>
              </a:path>
            </a:pathLst>
          </a:custGeom>
          <a:noFill/>
          <a:ln w="9525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4" name="Google Shape;224;p4"/>
          <p:cNvGrpSpPr/>
          <p:nvPr/>
        </p:nvGrpSpPr>
        <p:grpSpPr>
          <a:xfrm>
            <a:off x="-566246" y="-831315"/>
            <a:ext cx="8377976" cy="1614718"/>
            <a:chOff x="-566246" y="-831315"/>
            <a:chExt cx="8377976" cy="1614718"/>
          </a:xfrm>
        </p:grpSpPr>
        <p:sp>
          <p:nvSpPr>
            <p:cNvPr id="225" name="Google Shape;225;p4"/>
            <p:cNvSpPr/>
            <p:nvPr/>
          </p:nvSpPr>
          <p:spPr>
            <a:xfrm rot="10800000">
              <a:off x="-178627" y="-831315"/>
              <a:ext cx="5711267" cy="1569921"/>
            </a:xfrm>
            <a:custGeom>
              <a:avLst/>
              <a:gdLst/>
              <a:ahLst/>
              <a:cxnLst/>
              <a:rect l="l" t="t" r="r" b="b"/>
              <a:pathLst>
                <a:path w="187670" h="51587" extrusionOk="0">
                  <a:moveTo>
                    <a:pt x="187453" y="1"/>
                  </a:moveTo>
                  <a:cubicBezTo>
                    <a:pt x="187407" y="1"/>
                    <a:pt x="187362" y="24"/>
                    <a:pt x="187327" y="69"/>
                  </a:cubicBezTo>
                  <a:lnTo>
                    <a:pt x="143594" y="43780"/>
                  </a:lnTo>
                  <a:lnTo>
                    <a:pt x="103992" y="43780"/>
                  </a:lnTo>
                  <a:lnTo>
                    <a:pt x="87444" y="27232"/>
                  </a:lnTo>
                  <a:lnTo>
                    <a:pt x="46838" y="27232"/>
                  </a:lnTo>
                  <a:lnTo>
                    <a:pt x="22871" y="51198"/>
                  </a:lnTo>
                  <a:lnTo>
                    <a:pt x="183" y="51198"/>
                  </a:lnTo>
                  <a:cubicBezTo>
                    <a:pt x="91" y="51198"/>
                    <a:pt x="0" y="51289"/>
                    <a:pt x="0" y="51403"/>
                  </a:cubicBezTo>
                  <a:cubicBezTo>
                    <a:pt x="0" y="51495"/>
                    <a:pt x="91" y="51586"/>
                    <a:pt x="183" y="51586"/>
                  </a:cubicBezTo>
                  <a:lnTo>
                    <a:pt x="23031" y="51586"/>
                  </a:lnTo>
                  <a:lnTo>
                    <a:pt x="46997" y="27620"/>
                  </a:lnTo>
                  <a:lnTo>
                    <a:pt x="87284" y="27620"/>
                  </a:lnTo>
                  <a:lnTo>
                    <a:pt x="103833" y="44168"/>
                  </a:lnTo>
                  <a:lnTo>
                    <a:pt x="143754" y="44168"/>
                  </a:lnTo>
                  <a:lnTo>
                    <a:pt x="187579" y="321"/>
                  </a:lnTo>
                  <a:cubicBezTo>
                    <a:pt x="187670" y="252"/>
                    <a:pt x="187670" y="138"/>
                    <a:pt x="187579" y="69"/>
                  </a:cubicBezTo>
                  <a:cubicBezTo>
                    <a:pt x="187544" y="24"/>
                    <a:pt x="187499" y="1"/>
                    <a:pt x="1874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4"/>
            <p:cNvSpPr/>
            <p:nvPr/>
          </p:nvSpPr>
          <p:spPr>
            <a:xfrm rot="10800000">
              <a:off x="2097663" y="-149871"/>
              <a:ext cx="3817027" cy="933273"/>
            </a:xfrm>
            <a:custGeom>
              <a:avLst/>
              <a:gdLst/>
              <a:ahLst/>
              <a:cxnLst/>
              <a:rect l="l" t="t" r="r" b="b"/>
              <a:pathLst>
                <a:path w="125426" h="30667" extrusionOk="0">
                  <a:moveTo>
                    <a:pt x="125014" y="1"/>
                  </a:moveTo>
                  <a:cubicBezTo>
                    <a:pt x="124917" y="1"/>
                    <a:pt x="124820" y="35"/>
                    <a:pt x="124741" y="103"/>
                  </a:cubicBezTo>
                  <a:lnTo>
                    <a:pt x="111936" y="12931"/>
                  </a:lnTo>
                  <a:lnTo>
                    <a:pt x="47020" y="12931"/>
                  </a:lnTo>
                  <a:lnTo>
                    <a:pt x="30016" y="29913"/>
                  </a:lnTo>
                  <a:lnTo>
                    <a:pt x="388" y="29913"/>
                  </a:lnTo>
                  <a:cubicBezTo>
                    <a:pt x="160" y="29913"/>
                    <a:pt x="0" y="30073"/>
                    <a:pt x="0" y="30301"/>
                  </a:cubicBezTo>
                  <a:cubicBezTo>
                    <a:pt x="0" y="30507"/>
                    <a:pt x="160" y="30666"/>
                    <a:pt x="388" y="30666"/>
                  </a:cubicBezTo>
                  <a:lnTo>
                    <a:pt x="30335" y="30666"/>
                  </a:lnTo>
                  <a:lnTo>
                    <a:pt x="47340" y="13685"/>
                  </a:lnTo>
                  <a:lnTo>
                    <a:pt x="112255" y="13685"/>
                  </a:lnTo>
                  <a:lnTo>
                    <a:pt x="125288" y="651"/>
                  </a:lnTo>
                  <a:cubicBezTo>
                    <a:pt x="125425" y="514"/>
                    <a:pt x="125425" y="263"/>
                    <a:pt x="125288" y="103"/>
                  </a:cubicBezTo>
                  <a:cubicBezTo>
                    <a:pt x="125208" y="35"/>
                    <a:pt x="125111" y="1"/>
                    <a:pt x="1250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4"/>
            <p:cNvSpPr/>
            <p:nvPr/>
          </p:nvSpPr>
          <p:spPr>
            <a:xfrm rot="10800000">
              <a:off x="5347154" y="-352704"/>
              <a:ext cx="2464576" cy="481412"/>
            </a:xfrm>
            <a:custGeom>
              <a:avLst/>
              <a:gdLst/>
              <a:ahLst/>
              <a:cxnLst/>
              <a:rect l="l" t="t" r="r" b="b"/>
              <a:pathLst>
                <a:path w="80985" h="15819" extrusionOk="0">
                  <a:moveTo>
                    <a:pt x="206" y="1"/>
                  </a:moveTo>
                  <a:cubicBezTo>
                    <a:pt x="92" y="1"/>
                    <a:pt x="0" y="92"/>
                    <a:pt x="0" y="183"/>
                  </a:cubicBezTo>
                  <a:cubicBezTo>
                    <a:pt x="0" y="297"/>
                    <a:pt x="92" y="389"/>
                    <a:pt x="206" y="389"/>
                  </a:cubicBezTo>
                  <a:lnTo>
                    <a:pt x="37297" y="389"/>
                  </a:lnTo>
                  <a:lnTo>
                    <a:pt x="52750" y="15818"/>
                  </a:lnTo>
                  <a:lnTo>
                    <a:pt x="80779" y="15818"/>
                  </a:lnTo>
                  <a:cubicBezTo>
                    <a:pt x="80893" y="15818"/>
                    <a:pt x="80985" y="15727"/>
                    <a:pt x="80985" y="15636"/>
                  </a:cubicBezTo>
                  <a:cubicBezTo>
                    <a:pt x="80985" y="15522"/>
                    <a:pt x="80893" y="15430"/>
                    <a:pt x="80779" y="15430"/>
                  </a:cubicBezTo>
                  <a:lnTo>
                    <a:pt x="52909" y="15430"/>
                  </a:lnTo>
                  <a:lnTo>
                    <a:pt x="3745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4"/>
            <p:cNvSpPr/>
            <p:nvPr/>
          </p:nvSpPr>
          <p:spPr>
            <a:xfrm rot="10800000">
              <a:off x="5904951" y="-196402"/>
              <a:ext cx="115339" cy="115339"/>
            </a:xfrm>
            <a:custGeom>
              <a:avLst/>
              <a:gdLst/>
              <a:ahLst/>
              <a:cxnLst/>
              <a:rect l="l" t="t" r="r" b="b"/>
              <a:pathLst>
                <a:path w="3790" h="3790" extrusionOk="0">
                  <a:moveTo>
                    <a:pt x="1895" y="366"/>
                  </a:moveTo>
                  <a:cubicBezTo>
                    <a:pt x="2717" y="366"/>
                    <a:pt x="3402" y="1051"/>
                    <a:pt x="3402" y="1895"/>
                  </a:cubicBezTo>
                  <a:cubicBezTo>
                    <a:pt x="3402" y="2717"/>
                    <a:pt x="2717" y="3402"/>
                    <a:pt x="1895" y="3402"/>
                  </a:cubicBezTo>
                  <a:cubicBezTo>
                    <a:pt x="1051" y="3402"/>
                    <a:pt x="366" y="2717"/>
                    <a:pt x="366" y="1895"/>
                  </a:cubicBezTo>
                  <a:cubicBezTo>
                    <a:pt x="366" y="1051"/>
                    <a:pt x="1051" y="366"/>
                    <a:pt x="1895" y="366"/>
                  </a:cubicBezTo>
                  <a:close/>
                  <a:moveTo>
                    <a:pt x="1895" y="1"/>
                  </a:moveTo>
                  <a:cubicBezTo>
                    <a:pt x="845" y="1"/>
                    <a:pt x="1" y="845"/>
                    <a:pt x="1" y="1895"/>
                  </a:cubicBezTo>
                  <a:cubicBezTo>
                    <a:pt x="1" y="2922"/>
                    <a:pt x="845" y="3790"/>
                    <a:pt x="1895" y="3790"/>
                  </a:cubicBezTo>
                  <a:cubicBezTo>
                    <a:pt x="2922" y="3790"/>
                    <a:pt x="3790" y="2922"/>
                    <a:pt x="3790" y="1895"/>
                  </a:cubicBezTo>
                  <a:cubicBezTo>
                    <a:pt x="3790" y="845"/>
                    <a:pt x="2922" y="1"/>
                    <a:pt x="18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4"/>
            <p:cNvSpPr/>
            <p:nvPr/>
          </p:nvSpPr>
          <p:spPr>
            <a:xfrm rot="10800000">
              <a:off x="5926467" y="-174886"/>
              <a:ext cx="72977" cy="72977"/>
            </a:xfrm>
            <a:custGeom>
              <a:avLst/>
              <a:gdLst/>
              <a:ahLst/>
              <a:cxnLst/>
              <a:rect l="l" t="t" r="r" b="b"/>
              <a:pathLst>
                <a:path w="2398" h="2398" extrusionOk="0">
                  <a:moveTo>
                    <a:pt x="1210" y="1"/>
                  </a:moveTo>
                  <a:cubicBezTo>
                    <a:pt x="548" y="1"/>
                    <a:pt x="1" y="548"/>
                    <a:pt x="1" y="1210"/>
                  </a:cubicBezTo>
                  <a:cubicBezTo>
                    <a:pt x="1" y="1872"/>
                    <a:pt x="548" y="2397"/>
                    <a:pt x="1210" y="2397"/>
                  </a:cubicBezTo>
                  <a:cubicBezTo>
                    <a:pt x="1872" y="2397"/>
                    <a:pt x="2397" y="1872"/>
                    <a:pt x="2397" y="1210"/>
                  </a:cubicBezTo>
                  <a:cubicBezTo>
                    <a:pt x="2397" y="548"/>
                    <a:pt x="1872" y="1"/>
                    <a:pt x="12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4"/>
            <p:cNvSpPr/>
            <p:nvPr/>
          </p:nvSpPr>
          <p:spPr>
            <a:xfrm rot="10800000">
              <a:off x="1516950" y="116870"/>
              <a:ext cx="3646848" cy="11838"/>
            </a:xfrm>
            <a:custGeom>
              <a:avLst/>
              <a:gdLst/>
              <a:ahLst/>
              <a:cxnLst/>
              <a:rect l="l" t="t" r="r" b="b"/>
              <a:pathLst>
                <a:path w="119834" h="389" extrusionOk="0">
                  <a:moveTo>
                    <a:pt x="183" y="1"/>
                  </a:moveTo>
                  <a:cubicBezTo>
                    <a:pt x="69" y="1"/>
                    <a:pt x="0" y="92"/>
                    <a:pt x="0" y="183"/>
                  </a:cubicBezTo>
                  <a:cubicBezTo>
                    <a:pt x="0" y="297"/>
                    <a:pt x="69" y="389"/>
                    <a:pt x="183" y="389"/>
                  </a:cubicBezTo>
                  <a:lnTo>
                    <a:pt x="119628" y="389"/>
                  </a:lnTo>
                  <a:cubicBezTo>
                    <a:pt x="119742" y="389"/>
                    <a:pt x="119833" y="297"/>
                    <a:pt x="119833" y="183"/>
                  </a:cubicBezTo>
                  <a:cubicBezTo>
                    <a:pt x="119833" y="92"/>
                    <a:pt x="119742" y="1"/>
                    <a:pt x="1196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4"/>
            <p:cNvSpPr/>
            <p:nvPr/>
          </p:nvSpPr>
          <p:spPr>
            <a:xfrm rot="10800000">
              <a:off x="5146391" y="78677"/>
              <a:ext cx="88954" cy="88924"/>
            </a:xfrm>
            <a:custGeom>
              <a:avLst/>
              <a:gdLst/>
              <a:ahLst/>
              <a:cxnLst/>
              <a:rect l="l" t="t" r="r" b="b"/>
              <a:pathLst>
                <a:path w="2923" h="2922" extrusionOk="0">
                  <a:moveTo>
                    <a:pt x="1461" y="0"/>
                  </a:moveTo>
                  <a:cubicBezTo>
                    <a:pt x="640" y="0"/>
                    <a:pt x="0" y="662"/>
                    <a:pt x="0" y="1461"/>
                  </a:cubicBezTo>
                  <a:cubicBezTo>
                    <a:pt x="0" y="2283"/>
                    <a:pt x="640" y="2922"/>
                    <a:pt x="1461" y="2922"/>
                  </a:cubicBezTo>
                  <a:cubicBezTo>
                    <a:pt x="2260" y="2922"/>
                    <a:pt x="2922" y="2283"/>
                    <a:pt x="2922" y="1461"/>
                  </a:cubicBezTo>
                  <a:cubicBezTo>
                    <a:pt x="2922" y="662"/>
                    <a:pt x="2260" y="0"/>
                    <a:pt x="14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4"/>
            <p:cNvSpPr/>
            <p:nvPr/>
          </p:nvSpPr>
          <p:spPr>
            <a:xfrm rot="10800000">
              <a:off x="1478757" y="78677"/>
              <a:ext cx="88924" cy="88924"/>
            </a:xfrm>
            <a:custGeom>
              <a:avLst/>
              <a:gdLst/>
              <a:ahLst/>
              <a:cxnLst/>
              <a:rect l="l" t="t" r="r" b="b"/>
              <a:pathLst>
                <a:path w="2922" h="2922" extrusionOk="0">
                  <a:moveTo>
                    <a:pt x="1461" y="0"/>
                  </a:moveTo>
                  <a:cubicBezTo>
                    <a:pt x="662" y="0"/>
                    <a:pt x="0" y="662"/>
                    <a:pt x="0" y="1461"/>
                  </a:cubicBezTo>
                  <a:cubicBezTo>
                    <a:pt x="0" y="2283"/>
                    <a:pt x="662" y="2922"/>
                    <a:pt x="1461" y="2922"/>
                  </a:cubicBezTo>
                  <a:cubicBezTo>
                    <a:pt x="2283" y="2922"/>
                    <a:pt x="2922" y="2283"/>
                    <a:pt x="2922" y="1461"/>
                  </a:cubicBezTo>
                  <a:cubicBezTo>
                    <a:pt x="2922" y="662"/>
                    <a:pt x="2283" y="0"/>
                    <a:pt x="14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4"/>
            <p:cNvSpPr/>
            <p:nvPr/>
          </p:nvSpPr>
          <p:spPr>
            <a:xfrm rot="10800000">
              <a:off x="-398137" y="-606937"/>
              <a:ext cx="1361489" cy="1360302"/>
            </a:xfrm>
            <a:custGeom>
              <a:avLst/>
              <a:gdLst/>
              <a:ahLst/>
              <a:cxnLst/>
              <a:rect l="l" t="t" r="r" b="b"/>
              <a:pathLst>
                <a:path w="44738" h="44699" extrusionOk="0">
                  <a:moveTo>
                    <a:pt x="44532" y="1"/>
                  </a:moveTo>
                  <a:cubicBezTo>
                    <a:pt x="44481" y="1"/>
                    <a:pt x="44430" y="18"/>
                    <a:pt x="44395" y="52"/>
                  </a:cubicBezTo>
                  <a:lnTo>
                    <a:pt x="91" y="44356"/>
                  </a:lnTo>
                  <a:cubicBezTo>
                    <a:pt x="0" y="44447"/>
                    <a:pt x="0" y="44562"/>
                    <a:pt x="91" y="44630"/>
                  </a:cubicBezTo>
                  <a:cubicBezTo>
                    <a:pt x="114" y="44676"/>
                    <a:pt x="160" y="44699"/>
                    <a:pt x="228" y="44699"/>
                  </a:cubicBezTo>
                  <a:cubicBezTo>
                    <a:pt x="274" y="44699"/>
                    <a:pt x="320" y="44676"/>
                    <a:pt x="342" y="44630"/>
                  </a:cubicBezTo>
                  <a:lnTo>
                    <a:pt x="44669" y="326"/>
                  </a:lnTo>
                  <a:cubicBezTo>
                    <a:pt x="44738" y="258"/>
                    <a:pt x="44738" y="121"/>
                    <a:pt x="44669" y="52"/>
                  </a:cubicBezTo>
                  <a:cubicBezTo>
                    <a:pt x="44635" y="18"/>
                    <a:pt x="44584" y="1"/>
                    <a:pt x="445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4"/>
            <p:cNvSpPr/>
            <p:nvPr/>
          </p:nvSpPr>
          <p:spPr>
            <a:xfrm rot="10800000">
              <a:off x="-566246" y="-681953"/>
              <a:ext cx="1361520" cy="1360272"/>
            </a:xfrm>
            <a:custGeom>
              <a:avLst/>
              <a:gdLst/>
              <a:ahLst/>
              <a:cxnLst/>
              <a:rect l="l" t="t" r="r" b="b"/>
              <a:pathLst>
                <a:path w="44739" h="44698" extrusionOk="0">
                  <a:moveTo>
                    <a:pt x="44522" y="0"/>
                  </a:moveTo>
                  <a:cubicBezTo>
                    <a:pt x="44476" y="0"/>
                    <a:pt x="44430" y="17"/>
                    <a:pt x="44396" y="51"/>
                  </a:cubicBezTo>
                  <a:lnTo>
                    <a:pt x="69" y="44378"/>
                  </a:lnTo>
                  <a:cubicBezTo>
                    <a:pt x="1" y="44447"/>
                    <a:pt x="1" y="44561"/>
                    <a:pt x="69" y="44629"/>
                  </a:cubicBezTo>
                  <a:cubicBezTo>
                    <a:pt x="115" y="44675"/>
                    <a:pt x="161" y="44698"/>
                    <a:pt x="206" y="44698"/>
                  </a:cubicBezTo>
                  <a:cubicBezTo>
                    <a:pt x="252" y="44698"/>
                    <a:pt x="298" y="44675"/>
                    <a:pt x="343" y="44629"/>
                  </a:cubicBezTo>
                  <a:lnTo>
                    <a:pt x="44647" y="325"/>
                  </a:lnTo>
                  <a:cubicBezTo>
                    <a:pt x="44738" y="257"/>
                    <a:pt x="44738" y="120"/>
                    <a:pt x="44647" y="51"/>
                  </a:cubicBezTo>
                  <a:cubicBezTo>
                    <a:pt x="44613" y="17"/>
                    <a:pt x="44567" y="0"/>
                    <a:pt x="445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4"/>
            <p:cNvSpPr/>
            <p:nvPr/>
          </p:nvSpPr>
          <p:spPr>
            <a:xfrm rot="10800000">
              <a:off x="161730" y="401657"/>
              <a:ext cx="336918" cy="210502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6665" y="0"/>
                  </a:moveTo>
                  <a:lnTo>
                    <a:pt x="0" y="6916"/>
                  </a:lnTo>
                  <a:lnTo>
                    <a:pt x="4428" y="6916"/>
                  </a:lnTo>
                  <a:lnTo>
                    <a:pt x="110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4"/>
            <p:cNvSpPr/>
            <p:nvPr/>
          </p:nvSpPr>
          <p:spPr>
            <a:xfrm rot="10800000">
              <a:off x="414563" y="401657"/>
              <a:ext cx="336949" cy="210502"/>
            </a:xfrm>
            <a:custGeom>
              <a:avLst/>
              <a:gdLst/>
              <a:ahLst/>
              <a:cxnLst/>
              <a:rect l="l" t="t" r="r" b="b"/>
              <a:pathLst>
                <a:path w="11072" h="6917" extrusionOk="0">
                  <a:moveTo>
                    <a:pt x="6666" y="0"/>
                  </a:moveTo>
                  <a:lnTo>
                    <a:pt x="1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4"/>
            <p:cNvSpPr/>
            <p:nvPr/>
          </p:nvSpPr>
          <p:spPr>
            <a:xfrm rot="10800000">
              <a:off x="667426" y="401657"/>
              <a:ext cx="336918" cy="210502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6643" y="0"/>
                  </a:moveTo>
                  <a:lnTo>
                    <a:pt x="0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4"/>
            <p:cNvSpPr/>
            <p:nvPr/>
          </p:nvSpPr>
          <p:spPr>
            <a:xfrm rot="10800000">
              <a:off x="920960" y="401657"/>
              <a:ext cx="336918" cy="210502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6665" y="0"/>
                  </a:moveTo>
                  <a:lnTo>
                    <a:pt x="0" y="6916"/>
                  </a:lnTo>
                  <a:lnTo>
                    <a:pt x="4428" y="6916"/>
                  </a:lnTo>
                  <a:lnTo>
                    <a:pt x="110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4"/>
            <p:cNvSpPr/>
            <p:nvPr/>
          </p:nvSpPr>
          <p:spPr>
            <a:xfrm rot="10800000">
              <a:off x="1173823" y="401657"/>
              <a:ext cx="336918" cy="210502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6666" y="0"/>
                  </a:moveTo>
                  <a:lnTo>
                    <a:pt x="1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4"/>
            <p:cNvSpPr/>
            <p:nvPr/>
          </p:nvSpPr>
          <p:spPr>
            <a:xfrm rot="10800000">
              <a:off x="1426656" y="401657"/>
              <a:ext cx="336918" cy="210502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6665" y="0"/>
                  </a:moveTo>
                  <a:lnTo>
                    <a:pt x="0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4"/>
            <p:cNvSpPr/>
            <p:nvPr/>
          </p:nvSpPr>
          <p:spPr>
            <a:xfrm rot="10800000">
              <a:off x="1679490" y="401657"/>
              <a:ext cx="336949" cy="210502"/>
            </a:xfrm>
            <a:custGeom>
              <a:avLst/>
              <a:gdLst/>
              <a:ahLst/>
              <a:cxnLst/>
              <a:rect l="l" t="t" r="r" b="b"/>
              <a:pathLst>
                <a:path w="11072" h="6917" extrusionOk="0">
                  <a:moveTo>
                    <a:pt x="6643" y="0"/>
                  </a:moveTo>
                  <a:lnTo>
                    <a:pt x="1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4"/>
            <p:cNvSpPr/>
            <p:nvPr/>
          </p:nvSpPr>
          <p:spPr>
            <a:xfrm rot="10800000">
              <a:off x="1933053" y="401657"/>
              <a:ext cx="336918" cy="210502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6666" y="0"/>
                  </a:moveTo>
                  <a:lnTo>
                    <a:pt x="1" y="6916"/>
                  </a:lnTo>
                  <a:lnTo>
                    <a:pt x="4429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4"/>
            <p:cNvSpPr/>
            <p:nvPr/>
          </p:nvSpPr>
          <p:spPr>
            <a:xfrm rot="10800000">
              <a:off x="1858707" y="-175586"/>
              <a:ext cx="174378" cy="188986"/>
            </a:xfrm>
            <a:custGeom>
              <a:avLst/>
              <a:gdLst/>
              <a:ahLst/>
              <a:cxnLst/>
              <a:rect l="l" t="t" r="r" b="b"/>
              <a:pathLst>
                <a:path w="5730" h="6210" extrusionOk="0">
                  <a:moveTo>
                    <a:pt x="0" y="1"/>
                  </a:moveTo>
                  <a:lnTo>
                    <a:pt x="3492" y="3265"/>
                  </a:lnTo>
                  <a:lnTo>
                    <a:pt x="365" y="6209"/>
                  </a:lnTo>
                  <a:lnTo>
                    <a:pt x="2602" y="6209"/>
                  </a:lnTo>
                  <a:lnTo>
                    <a:pt x="5729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4"/>
            <p:cNvSpPr/>
            <p:nvPr/>
          </p:nvSpPr>
          <p:spPr>
            <a:xfrm rot="10800000">
              <a:off x="1751736" y="-175586"/>
              <a:ext cx="175078" cy="188986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0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2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4"/>
            <p:cNvSpPr/>
            <p:nvPr/>
          </p:nvSpPr>
          <p:spPr>
            <a:xfrm rot="10800000">
              <a:off x="1645466" y="-175586"/>
              <a:ext cx="175078" cy="188986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4"/>
            <p:cNvSpPr/>
            <p:nvPr/>
          </p:nvSpPr>
          <p:spPr>
            <a:xfrm rot="10800000">
              <a:off x="1539196" y="-175586"/>
              <a:ext cx="175078" cy="188986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26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4"/>
            <p:cNvSpPr/>
            <p:nvPr/>
          </p:nvSpPr>
          <p:spPr>
            <a:xfrm rot="10800000">
              <a:off x="1432895" y="-175586"/>
              <a:ext cx="175078" cy="188986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0" y="1"/>
                  </a:moveTo>
                  <a:lnTo>
                    <a:pt x="3515" y="3265"/>
                  </a:lnTo>
                  <a:lnTo>
                    <a:pt x="388" y="6209"/>
                  </a:lnTo>
                  <a:lnTo>
                    <a:pt x="2625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4"/>
            <p:cNvSpPr/>
            <p:nvPr/>
          </p:nvSpPr>
          <p:spPr>
            <a:xfrm rot="10800000">
              <a:off x="1326625" y="-175586"/>
              <a:ext cx="175078" cy="188986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0" y="1"/>
                  </a:moveTo>
                  <a:lnTo>
                    <a:pt x="3516" y="3265"/>
                  </a:lnTo>
                  <a:lnTo>
                    <a:pt x="388" y="6209"/>
                  </a:lnTo>
                  <a:lnTo>
                    <a:pt x="2625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4"/>
            <p:cNvSpPr/>
            <p:nvPr/>
          </p:nvSpPr>
          <p:spPr>
            <a:xfrm rot="10800000">
              <a:off x="1220355" y="-175586"/>
              <a:ext cx="175078" cy="188986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1" y="1"/>
                  </a:moveTo>
                  <a:lnTo>
                    <a:pt x="3516" y="3265"/>
                  </a:lnTo>
                  <a:lnTo>
                    <a:pt x="389" y="6209"/>
                  </a:lnTo>
                  <a:lnTo>
                    <a:pt x="2626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4"/>
            <p:cNvSpPr/>
            <p:nvPr/>
          </p:nvSpPr>
          <p:spPr>
            <a:xfrm rot="10800000">
              <a:off x="1114084" y="-175586"/>
              <a:ext cx="174378" cy="188986"/>
            </a:xfrm>
            <a:custGeom>
              <a:avLst/>
              <a:gdLst/>
              <a:ahLst/>
              <a:cxnLst/>
              <a:rect l="l" t="t" r="r" b="b"/>
              <a:pathLst>
                <a:path w="5730" h="6210" extrusionOk="0">
                  <a:moveTo>
                    <a:pt x="1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30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4"/>
            <p:cNvSpPr/>
            <p:nvPr/>
          </p:nvSpPr>
          <p:spPr>
            <a:xfrm rot="10800000">
              <a:off x="1007784" y="-175586"/>
              <a:ext cx="174378" cy="188986"/>
            </a:xfrm>
            <a:custGeom>
              <a:avLst/>
              <a:gdLst/>
              <a:ahLst/>
              <a:cxnLst/>
              <a:rect l="l" t="t" r="r" b="b"/>
              <a:pathLst>
                <a:path w="5730" h="6210" extrusionOk="0">
                  <a:moveTo>
                    <a:pt x="0" y="1"/>
                  </a:moveTo>
                  <a:lnTo>
                    <a:pt x="3492" y="3265"/>
                  </a:lnTo>
                  <a:lnTo>
                    <a:pt x="365" y="6209"/>
                  </a:lnTo>
                  <a:lnTo>
                    <a:pt x="2602" y="6209"/>
                  </a:lnTo>
                  <a:lnTo>
                    <a:pt x="5729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4"/>
            <p:cNvSpPr/>
            <p:nvPr/>
          </p:nvSpPr>
          <p:spPr>
            <a:xfrm rot="10800000">
              <a:off x="900813" y="-175586"/>
              <a:ext cx="175078" cy="188986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0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2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4"/>
            <p:cNvSpPr/>
            <p:nvPr/>
          </p:nvSpPr>
          <p:spPr>
            <a:xfrm rot="10800000">
              <a:off x="794543" y="-175586"/>
              <a:ext cx="175078" cy="188986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4" name="Google Shape;254;p4"/>
          <p:cNvGrpSpPr/>
          <p:nvPr/>
        </p:nvGrpSpPr>
        <p:grpSpPr>
          <a:xfrm>
            <a:off x="5926468" y="4708190"/>
            <a:ext cx="2668622" cy="250644"/>
            <a:chOff x="5926468" y="4708190"/>
            <a:chExt cx="2668622" cy="250644"/>
          </a:xfrm>
        </p:grpSpPr>
        <p:sp>
          <p:nvSpPr>
            <p:cNvPr id="255" name="Google Shape;255;p4"/>
            <p:cNvSpPr/>
            <p:nvPr/>
          </p:nvSpPr>
          <p:spPr>
            <a:xfrm>
              <a:off x="5926468" y="4708190"/>
              <a:ext cx="87242" cy="250644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4"/>
            <p:cNvSpPr/>
            <p:nvPr/>
          </p:nvSpPr>
          <p:spPr>
            <a:xfrm>
              <a:off x="6089868" y="4708190"/>
              <a:ext cx="87242" cy="250644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4"/>
            <p:cNvSpPr/>
            <p:nvPr/>
          </p:nvSpPr>
          <p:spPr>
            <a:xfrm>
              <a:off x="6250552" y="4708190"/>
              <a:ext cx="87242" cy="250644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4"/>
            <p:cNvSpPr/>
            <p:nvPr/>
          </p:nvSpPr>
          <p:spPr>
            <a:xfrm>
              <a:off x="6411128" y="4708190"/>
              <a:ext cx="87242" cy="250644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4"/>
            <p:cNvSpPr/>
            <p:nvPr/>
          </p:nvSpPr>
          <p:spPr>
            <a:xfrm>
              <a:off x="6571813" y="4708190"/>
              <a:ext cx="87242" cy="250644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4"/>
            <p:cNvSpPr/>
            <p:nvPr/>
          </p:nvSpPr>
          <p:spPr>
            <a:xfrm>
              <a:off x="6732497" y="4708190"/>
              <a:ext cx="89958" cy="250644"/>
            </a:xfrm>
            <a:custGeom>
              <a:avLst/>
              <a:gdLst/>
              <a:ahLst/>
              <a:cxnLst/>
              <a:rect l="l" t="t" r="r" b="b"/>
              <a:pathLst>
                <a:path w="828" h="2307" extrusionOk="0">
                  <a:moveTo>
                    <a:pt x="0" y="0"/>
                  </a:moveTo>
                  <a:lnTo>
                    <a:pt x="0" y="2306"/>
                  </a:lnTo>
                  <a:lnTo>
                    <a:pt x="827" y="2306"/>
                  </a:lnTo>
                  <a:lnTo>
                    <a:pt x="82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4"/>
            <p:cNvSpPr/>
            <p:nvPr/>
          </p:nvSpPr>
          <p:spPr>
            <a:xfrm>
              <a:off x="6895789" y="4708190"/>
              <a:ext cx="87242" cy="250644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4"/>
            <p:cNvSpPr/>
            <p:nvPr/>
          </p:nvSpPr>
          <p:spPr>
            <a:xfrm>
              <a:off x="7056473" y="4708190"/>
              <a:ext cx="87242" cy="250644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4"/>
            <p:cNvSpPr/>
            <p:nvPr/>
          </p:nvSpPr>
          <p:spPr>
            <a:xfrm>
              <a:off x="7217158" y="4708190"/>
              <a:ext cx="87242" cy="250644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4"/>
            <p:cNvSpPr/>
            <p:nvPr/>
          </p:nvSpPr>
          <p:spPr>
            <a:xfrm>
              <a:off x="7377842" y="4708190"/>
              <a:ext cx="87242" cy="250644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4"/>
            <p:cNvSpPr/>
            <p:nvPr/>
          </p:nvSpPr>
          <p:spPr>
            <a:xfrm>
              <a:off x="7541134" y="4708190"/>
              <a:ext cx="87242" cy="250644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4"/>
            <p:cNvSpPr/>
            <p:nvPr/>
          </p:nvSpPr>
          <p:spPr>
            <a:xfrm>
              <a:off x="7701818" y="4708190"/>
              <a:ext cx="87242" cy="250644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4"/>
            <p:cNvSpPr/>
            <p:nvPr/>
          </p:nvSpPr>
          <p:spPr>
            <a:xfrm>
              <a:off x="7862503" y="4708190"/>
              <a:ext cx="87242" cy="250644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4"/>
            <p:cNvSpPr/>
            <p:nvPr/>
          </p:nvSpPr>
          <p:spPr>
            <a:xfrm>
              <a:off x="8023078" y="4708190"/>
              <a:ext cx="87242" cy="250644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4"/>
            <p:cNvSpPr/>
            <p:nvPr/>
          </p:nvSpPr>
          <p:spPr>
            <a:xfrm>
              <a:off x="8186479" y="4708190"/>
              <a:ext cx="87242" cy="250644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4"/>
            <p:cNvSpPr/>
            <p:nvPr/>
          </p:nvSpPr>
          <p:spPr>
            <a:xfrm>
              <a:off x="8347163" y="4708190"/>
              <a:ext cx="87242" cy="250644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4"/>
            <p:cNvSpPr/>
            <p:nvPr/>
          </p:nvSpPr>
          <p:spPr>
            <a:xfrm>
              <a:off x="8507848" y="4708190"/>
              <a:ext cx="87242" cy="250644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2" name="Google Shape;272;p4"/>
          <p:cNvSpPr txBox="1">
            <a:spLocks noGrp="1"/>
          </p:cNvSpPr>
          <p:nvPr>
            <p:ph type="title"/>
          </p:nvPr>
        </p:nvSpPr>
        <p:spPr>
          <a:xfrm>
            <a:off x="720000" y="461875"/>
            <a:ext cx="7704000" cy="488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3" name="Google Shape;273;p4"/>
          <p:cNvSpPr txBox="1">
            <a:spLocks noGrp="1"/>
          </p:cNvSpPr>
          <p:nvPr>
            <p:ph type="body" idx="1"/>
          </p:nvPr>
        </p:nvSpPr>
        <p:spPr>
          <a:xfrm>
            <a:off x="720000" y="1242425"/>
            <a:ext cx="7704000" cy="3326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  <a:defRPr sz="1200"/>
            </a:lvl1pPr>
            <a:lvl2pPr marL="914400" lvl="1" indent="-3302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7" name="Google Shape;467;p7"/>
          <p:cNvGrpSpPr/>
          <p:nvPr/>
        </p:nvGrpSpPr>
        <p:grpSpPr>
          <a:xfrm rot="5400000">
            <a:off x="4458750" y="327550"/>
            <a:ext cx="40525" cy="1103625"/>
            <a:chOff x="4289175" y="3929550"/>
            <a:chExt cx="40525" cy="1103625"/>
          </a:xfrm>
        </p:grpSpPr>
        <p:sp>
          <p:nvSpPr>
            <p:cNvPr id="468" name="Google Shape;468;p7"/>
            <p:cNvSpPr/>
            <p:nvPr/>
          </p:nvSpPr>
          <p:spPr>
            <a:xfrm>
              <a:off x="4309150" y="3948375"/>
              <a:ext cx="25" cy="1084800"/>
            </a:xfrm>
            <a:custGeom>
              <a:avLst/>
              <a:gdLst/>
              <a:ahLst/>
              <a:cxnLst/>
              <a:rect l="l" t="t" r="r" b="b"/>
              <a:pathLst>
                <a:path w="1" h="43392" fill="none" extrusionOk="0">
                  <a:moveTo>
                    <a:pt x="0" y="43391"/>
                  </a:moveTo>
                  <a:lnTo>
                    <a:pt x="0" y="0"/>
                  </a:lnTo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7"/>
            <p:cNvSpPr/>
            <p:nvPr/>
          </p:nvSpPr>
          <p:spPr>
            <a:xfrm>
              <a:off x="4289175" y="3929550"/>
              <a:ext cx="40525" cy="39950"/>
            </a:xfrm>
            <a:custGeom>
              <a:avLst/>
              <a:gdLst/>
              <a:ahLst/>
              <a:cxnLst/>
              <a:rect l="l" t="t" r="r" b="b"/>
              <a:pathLst>
                <a:path w="1621" h="1598" extrusionOk="0">
                  <a:moveTo>
                    <a:pt x="799" y="0"/>
                  </a:moveTo>
                  <a:cubicBezTo>
                    <a:pt x="365" y="0"/>
                    <a:pt x="0" y="342"/>
                    <a:pt x="0" y="799"/>
                  </a:cubicBezTo>
                  <a:cubicBezTo>
                    <a:pt x="0" y="1233"/>
                    <a:pt x="365" y="1598"/>
                    <a:pt x="799" y="1598"/>
                  </a:cubicBezTo>
                  <a:cubicBezTo>
                    <a:pt x="1256" y="1598"/>
                    <a:pt x="1621" y="1233"/>
                    <a:pt x="1621" y="799"/>
                  </a:cubicBezTo>
                  <a:cubicBezTo>
                    <a:pt x="1621" y="342"/>
                    <a:pt x="1256" y="0"/>
                    <a:pt x="799" y="0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0" name="Google Shape;470;p7"/>
          <p:cNvSpPr txBox="1">
            <a:spLocks noGrp="1"/>
          </p:cNvSpPr>
          <p:nvPr>
            <p:ph type="title"/>
          </p:nvPr>
        </p:nvSpPr>
        <p:spPr>
          <a:xfrm>
            <a:off x="4914300" y="1600200"/>
            <a:ext cx="3509700" cy="58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71" name="Google Shape;471;p7"/>
          <p:cNvSpPr txBox="1">
            <a:spLocks noGrp="1"/>
          </p:cNvSpPr>
          <p:nvPr>
            <p:ph type="subTitle" idx="1"/>
          </p:nvPr>
        </p:nvSpPr>
        <p:spPr>
          <a:xfrm>
            <a:off x="4914175" y="2571750"/>
            <a:ext cx="3509700" cy="149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grpSp>
        <p:nvGrpSpPr>
          <p:cNvPr id="472" name="Google Shape;472;p7"/>
          <p:cNvGrpSpPr/>
          <p:nvPr/>
        </p:nvGrpSpPr>
        <p:grpSpPr>
          <a:xfrm>
            <a:off x="1032650" y="1735501"/>
            <a:ext cx="2458221" cy="2138575"/>
            <a:chOff x="1032650" y="1735501"/>
            <a:chExt cx="2458221" cy="2138575"/>
          </a:xfrm>
        </p:grpSpPr>
        <p:sp>
          <p:nvSpPr>
            <p:cNvPr id="473" name="Google Shape;473;p7"/>
            <p:cNvSpPr/>
            <p:nvPr/>
          </p:nvSpPr>
          <p:spPr>
            <a:xfrm>
              <a:off x="1487148" y="1877758"/>
              <a:ext cx="1854040" cy="1854040"/>
            </a:xfrm>
            <a:custGeom>
              <a:avLst/>
              <a:gdLst/>
              <a:ahLst/>
              <a:cxnLst/>
              <a:rect l="l" t="t" r="r" b="b"/>
              <a:pathLst>
                <a:path w="4813" h="4813" fill="none" extrusionOk="0">
                  <a:moveTo>
                    <a:pt x="0" y="0"/>
                  </a:moveTo>
                  <a:lnTo>
                    <a:pt x="4812" y="0"/>
                  </a:lnTo>
                  <a:lnTo>
                    <a:pt x="4812" y="4812"/>
                  </a:lnTo>
                  <a:lnTo>
                    <a:pt x="0" y="4812"/>
                  </a:lnTo>
                  <a:close/>
                </a:path>
              </a:pathLst>
            </a:custGeom>
            <a:noFill/>
            <a:ln w="190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7"/>
            <p:cNvSpPr/>
            <p:nvPr/>
          </p:nvSpPr>
          <p:spPr>
            <a:xfrm>
              <a:off x="1344890" y="1735501"/>
              <a:ext cx="2145981" cy="2138575"/>
            </a:xfrm>
            <a:custGeom>
              <a:avLst/>
              <a:gdLst/>
              <a:ahLst/>
              <a:cxnLst/>
              <a:rect l="l" t="t" r="r" b="b"/>
              <a:pathLst>
                <a:path w="7244" h="7219" fill="none" extrusionOk="0">
                  <a:moveTo>
                    <a:pt x="0" y="0"/>
                  </a:moveTo>
                  <a:lnTo>
                    <a:pt x="7243" y="0"/>
                  </a:lnTo>
                  <a:lnTo>
                    <a:pt x="7243" y="7218"/>
                  </a:lnTo>
                  <a:lnTo>
                    <a:pt x="0" y="7218"/>
                  </a:lnTo>
                  <a:close/>
                </a:path>
              </a:pathLst>
            </a:custGeom>
            <a:noFill/>
            <a:ln w="190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7"/>
            <p:cNvSpPr/>
            <p:nvPr/>
          </p:nvSpPr>
          <p:spPr>
            <a:xfrm>
              <a:off x="1114412" y="3017876"/>
              <a:ext cx="230477" cy="296"/>
            </a:xfrm>
            <a:custGeom>
              <a:avLst/>
              <a:gdLst/>
              <a:ahLst/>
              <a:cxnLst/>
              <a:rect l="l" t="t" r="r" b="b"/>
              <a:pathLst>
                <a:path w="778" h="1" fill="none" extrusionOk="0">
                  <a:moveTo>
                    <a:pt x="778" y="1"/>
                  </a:move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7"/>
            <p:cNvSpPr/>
            <p:nvPr/>
          </p:nvSpPr>
          <p:spPr>
            <a:xfrm>
              <a:off x="1144037" y="2439021"/>
              <a:ext cx="200852" cy="296"/>
            </a:xfrm>
            <a:custGeom>
              <a:avLst/>
              <a:gdLst/>
              <a:ahLst/>
              <a:cxnLst/>
              <a:rect l="l" t="t" r="r" b="b"/>
              <a:pathLst>
                <a:path w="678" h="1" fill="none" extrusionOk="0">
                  <a:moveTo>
                    <a:pt x="678" y="0"/>
                  </a:move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7"/>
            <p:cNvSpPr/>
            <p:nvPr/>
          </p:nvSpPr>
          <p:spPr>
            <a:xfrm>
              <a:off x="1032650" y="2025910"/>
              <a:ext cx="312240" cy="296"/>
            </a:xfrm>
            <a:custGeom>
              <a:avLst/>
              <a:gdLst/>
              <a:ahLst/>
              <a:cxnLst/>
              <a:rect l="l" t="t" r="r" b="b"/>
              <a:pathLst>
                <a:path w="1054" h="1" fill="none" extrusionOk="0">
                  <a:moveTo>
                    <a:pt x="1054" y="1"/>
                  </a:move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8" name="Google Shape;478;p7"/>
          <p:cNvGrpSpPr/>
          <p:nvPr/>
        </p:nvGrpSpPr>
        <p:grpSpPr>
          <a:xfrm>
            <a:off x="-1358125" y="2786225"/>
            <a:ext cx="2627875" cy="269025"/>
            <a:chOff x="-1358125" y="2589925"/>
            <a:chExt cx="2627875" cy="269025"/>
          </a:xfrm>
        </p:grpSpPr>
        <p:sp>
          <p:nvSpPr>
            <p:cNvPr id="479" name="Google Shape;479;p7"/>
            <p:cNvSpPr/>
            <p:nvPr/>
          </p:nvSpPr>
          <p:spPr>
            <a:xfrm rot="5400000">
              <a:off x="-242262" y="1512438"/>
              <a:ext cx="112450" cy="2344175"/>
            </a:xfrm>
            <a:custGeom>
              <a:avLst/>
              <a:gdLst/>
              <a:ahLst/>
              <a:cxnLst/>
              <a:rect l="l" t="t" r="r" b="b"/>
              <a:pathLst>
                <a:path w="4498" h="93767" fill="none" extrusionOk="0">
                  <a:moveTo>
                    <a:pt x="4497" y="93766"/>
                  </a:moveTo>
                  <a:lnTo>
                    <a:pt x="4497" y="50855"/>
                  </a:lnTo>
                  <a:lnTo>
                    <a:pt x="1" y="46358"/>
                  </a:lnTo>
                  <a:lnTo>
                    <a:pt x="1" y="0"/>
                  </a:lnTo>
                </a:path>
              </a:pathLst>
            </a:custGeom>
            <a:noFill/>
            <a:ln w="13125" cap="flat" cmpd="sng">
              <a:solidFill>
                <a:schemeClr val="dk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7"/>
            <p:cNvSpPr/>
            <p:nvPr/>
          </p:nvSpPr>
          <p:spPr>
            <a:xfrm rot="5400000">
              <a:off x="949513" y="2537563"/>
              <a:ext cx="192900" cy="374375"/>
            </a:xfrm>
            <a:custGeom>
              <a:avLst/>
              <a:gdLst/>
              <a:ahLst/>
              <a:cxnLst/>
              <a:rect l="l" t="t" r="r" b="b"/>
              <a:pathLst>
                <a:path w="7716" h="14975" fill="none" extrusionOk="0">
                  <a:moveTo>
                    <a:pt x="1" y="14974"/>
                  </a:moveTo>
                  <a:lnTo>
                    <a:pt x="7716" y="7259"/>
                  </a:lnTo>
                  <a:lnTo>
                    <a:pt x="7716" y="1"/>
                  </a:ln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7"/>
            <p:cNvSpPr/>
            <p:nvPr/>
          </p:nvSpPr>
          <p:spPr>
            <a:xfrm rot="5400000">
              <a:off x="1194225" y="2783425"/>
              <a:ext cx="75525" cy="75525"/>
            </a:xfrm>
            <a:custGeom>
              <a:avLst/>
              <a:gdLst/>
              <a:ahLst/>
              <a:cxnLst/>
              <a:rect l="l" t="t" r="r" b="b"/>
              <a:pathLst>
                <a:path w="1599" h="1599" extrusionOk="0">
                  <a:moveTo>
                    <a:pt x="800" y="1"/>
                  </a:moveTo>
                  <a:cubicBezTo>
                    <a:pt x="366" y="1"/>
                    <a:pt x="1" y="366"/>
                    <a:pt x="1" y="799"/>
                  </a:cubicBezTo>
                  <a:cubicBezTo>
                    <a:pt x="1" y="1233"/>
                    <a:pt x="366" y="1598"/>
                    <a:pt x="800" y="1598"/>
                  </a:cubicBezTo>
                  <a:cubicBezTo>
                    <a:pt x="1233" y="1598"/>
                    <a:pt x="1598" y="1233"/>
                    <a:pt x="1598" y="799"/>
                  </a:cubicBezTo>
                  <a:cubicBezTo>
                    <a:pt x="1598" y="366"/>
                    <a:pt x="1233" y="1"/>
                    <a:pt x="8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7"/>
            <p:cNvSpPr/>
            <p:nvPr/>
          </p:nvSpPr>
          <p:spPr>
            <a:xfrm rot="5400000">
              <a:off x="947950" y="2589925"/>
              <a:ext cx="75525" cy="75525"/>
            </a:xfrm>
            <a:custGeom>
              <a:avLst/>
              <a:gdLst/>
              <a:ahLst/>
              <a:cxnLst/>
              <a:rect l="l" t="t" r="r" b="b"/>
              <a:pathLst>
                <a:path w="1599" h="1599" extrusionOk="0">
                  <a:moveTo>
                    <a:pt x="800" y="1"/>
                  </a:moveTo>
                  <a:cubicBezTo>
                    <a:pt x="366" y="1"/>
                    <a:pt x="1" y="366"/>
                    <a:pt x="1" y="799"/>
                  </a:cubicBezTo>
                  <a:cubicBezTo>
                    <a:pt x="1" y="1233"/>
                    <a:pt x="366" y="1598"/>
                    <a:pt x="800" y="1598"/>
                  </a:cubicBezTo>
                  <a:cubicBezTo>
                    <a:pt x="1233" y="1598"/>
                    <a:pt x="1598" y="1233"/>
                    <a:pt x="1598" y="799"/>
                  </a:cubicBezTo>
                  <a:cubicBezTo>
                    <a:pt x="1598" y="366"/>
                    <a:pt x="1233" y="1"/>
                    <a:pt x="8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3" name="Google Shape;483;p7"/>
          <p:cNvGrpSpPr/>
          <p:nvPr/>
        </p:nvGrpSpPr>
        <p:grpSpPr>
          <a:xfrm>
            <a:off x="913631" y="-758409"/>
            <a:ext cx="10779673" cy="2852929"/>
            <a:chOff x="913631" y="-758409"/>
            <a:chExt cx="10779673" cy="2852929"/>
          </a:xfrm>
        </p:grpSpPr>
        <p:sp>
          <p:nvSpPr>
            <p:cNvPr id="484" name="Google Shape;484;p7"/>
            <p:cNvSpPr/>
            <p:nvPr/>
          </p:nvSpPr>
          <p:spPr>
            <a:xfrm>
              <a:off x="6227221" y="-646632"/>
              <a:ext cx="5466083" cy="1127132"/>
            </a:xfrm>
            <a:custGeom>
              <a:avLst/>
              <a:gdLst/>
              <a:ahLst/>
              <a:cxnLst/>
              <a:rect l="l" t="t" r="r" b="b"/>
              <a:pathLst>
                <a:path w="206136" h="44419" extrusionOk="0">
                  <a:moveTo>
                    <a:pt x="183" y="0"/>
                  </a:moveTo>
                  <a:cubicBezTo>
                    <a:pt x="91" y="0"/>
                    <a:pt x="0" y="92"/>
                    <a:pt x="0" y="206"/>
                  </a:cubicBezTo>
                  <a:cubicBezTo>
                    <a:pt x="0" y="297"/>
                    <a:pt x="91" y="388"/>
                    <a:pt x="183" y="388"/>
                  </a:cubicBezTo>
                  <a:lnTo>
                    <a:pt x="31887" y="388"/>
                  </a:lnTo>
                  <a:lnTo>
                    <a:pt x="54507" y="23031"/>
                  </a:lnTo>
                  <a:lnTo>
                    <a:pt x="101870" y="23031"/>
                  </a:lnTo>
                  <a:lnTo>
                    <a:pt x="123257" y="44418"/>
                  </a:lnTo>
                  <a:lnTo>
                    <a:pt x="205930" y="44418"/>
                  </a:lnTo>
                  <a:cubicBezTo>
                    <a:pt x="206044" y="44418"/>
                    <a:pt x="206136" y="44327"/>
                    <a:pt x="206136" y="44213"/>
                  </a:cubicBezTo>
                  <a:cubicBezTo>
                    <a:pt x="206136" y="44122"/>
                    <a:pt x="206044" y="44030"/>
                    <a:pt x="205930" y="44030"/>
                  </a:cubicBezTo>
                  <a:lnTo>
                    <a:pt x="123417" y="44030"/>
                  </a:lnTo>
                  <a:lnTo>
                    <a:pt x="102029" y="22643"/>
                  </a:lnTo>
                  <a:lnTo>
                    <a:pt x="54667" y="22643"/>
                  </a:lnTo>
                  <a:lnTo>
                    <a:pt x="320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7"/>
            <p:cNvSpPr/>
            <p:nvPr/>
          </p:nvSpPr>
          <p:spPr>
            <a:xfrm>
              <a:off x="5068827" y="-472864"/>
              <a:ext cx="6393739" cy="1984325"/>
            </a:xfrm>
            <a:custGeom>
              <a:avLst/>
              <a:gdLst/>
              <a:ahLst/>
              <a:cxnLst/>
              <a:rect l="l" t="t" r="r" b="b"/>
              <a:pathLst>
                <a:path w="251970" h="78200" extrusionOk="0">
                  <a:moveTo>
                    <a:pt x="389" y="0"/>
                  </a:moveTo>
                  <a:cubicBezTo>
                    <a:pt x="160" y="0"/>
                    <a:pt x="1" y="183"/>
                    <a:pt x="1" y="388"/>
                  </a:cubicBezTo>
                  <a:cubicBezTo>
                    <a:pt x="1" y="593"/>
                    <a:pt x="160" y="776"/>
                    <a:pt x="389" y="776"/>
                  </a:cubicBezTo>
                  <a:lnTo>
                    <a:pt x="66217" y="776"/>
                  </a:lnTo>
                  <a:lnTo>
                    <a:pt x="89179" y="23738"/>
                  </a:lnTo>
                  <a:lnTo>
                    <a:pt x="125197" y="23738"/>
                  </a:lnTo>
                  <a:lnTo>
                    <a:pt x="179659" y="78199"/>
                  </a:lnTo>
                  <a:lnTo>
                    <a:pt x="251581" y="78199"/>
                  </a:lnTo>
                  <a:cubicBezTo>
                    <a:pt x="251787" y="78199"/>
                    <a:pt x="251969" y="78040"/>
                    <a:pt x="251969" y="77834"/>
                  </a:cubicBezTo>
                  <a:cubicBezTo>
                    <a:pt x="251969" y="77606"/>
                    <a:pt x="251787" y="77446"/>
                    <a:pt x="251581" y="77446"/>
                  </a:cubicBezTo>
                  <a:lnTo>
                    <a:pt x="179978" y="77446"/>
                  </a:lnTo>
                  <a:lnTo>
                    <a:pt x="125517" y="22962"/>
                  </a:lnTo>
                  <a:lnTo>
                    <a:pt x="89499" y="22962"/>
                  </a:lnTo>
                  <a:lnTo>
                    <a:pt x="6653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7"/>
            <p:cNvSpPr/>
            <p:nvPr/>
          </p:nvSpPr>
          <p:spPr>
            <a:xfrm>
              <a:off x="5440673" y="120784"/>
              <a:ext cx="6252400" cy="1112085"/>
            </a:xfrm>
            <a:custGeom>
              <a:avLst/>
              <a:gdLst/>
              <a:ahLst/>
              <a:cxnLst/>
              <a:rect l="l" t="t" r="r" b="b"/>
              <a:pathLst>
                <a:path w="246400" h="43826" extrusionOk="0">
                  <a:moveTo>
                    <a:pt x="183" y="1"/>
                  </a:moveTo>
                  <a:cubicBezTo>
                    <a:pt x="69" y="1"/>
                    <a:pt x="0" y="92"/>
                    <a:pt x="0" y="206"/>
                  </a:cubicBezTo>
                  <a:cubicBezTo>
                    <a:pt x="0" y="298"/>
                    <a:pt x="69" y="389"/>
                    <a:pt x="183" y="389"/>
                  </a:cubicBezTo>
                  <a:lnTo>
                    <a:pt x="61286" y="389"/>
                  </a:lnTo>
                  <a:lnTo>
                    <a:pt x="104723" y="43825"/>
                  </a:lnTo>
                  <a:lnTo>
                    <a:pt x="165210" y="43825"/>
                  </a:lnTo>
                  <a:lnTo>
                    <a:pt x="207414" y="1599"/>
                  </a:lnTo>
                  <a:lnTo>
                    <a:pt x="246217" y="1599"/>
                  </a:lnTo>
                  <a:cubicBezTo>
                    <a:pt x="246308" y="1599"/>
                    <a:pt x="246400" y="1507"/>
                    <a:pt x="246400" y="1416"/>
                  </a:cubicBezTo>
                  <a:cubicBezTo>
                    <a:pt x="246400" y="1302"/>
                    <a:pt x="246308" y="1233"/>
                    <a:pt x="246217" y="1233"/>
                  </a:cubicBezTo>
                  <a:lnTo>
                    <a:pt x="207254" y="1233"/>
                  </a:lnTo>
                  <a:lnTo>
                    <a:pt x="165050" y="43437"/>
                  </a:lnTo>
                  <a:lnTo>
                    <a:pt x="104883" y="43437"/>
                  </a:lnTo>
                  <a:lnTo>
                    <a:pt x="614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7"/>
            <p:cNvSpPr/>
            <p:nvPr/>
          </p:nvSpPr>
          <p:spPr>
            <a:xfrm>
              <a:off x="4735806" y="252861"/>
              <a:ext cx="6722117" cy="1533132"/>
            </a:xfrm>
            <a:custGeom>
              <a:avLst/>
              <a:gdLst/>
              <a:ahLst/>
              <a:cxnLst/>
              <a:rect l="l" t="t" r="r" b="b"/>
              <a:pathLst>
                <a:path w="264911" h="60419" extrusionOk="0">
                  <a:moveTo>
                    <a:pt x="183" y="0"/>
                  </a:moveTo>
                  <a:cubicBezTo>
                    <a:pt x="91" y="0"/>
                    <a:pt x="0" y="69"/>
                    <a:pt x="0" y="183"/>
                  </a:cubicBezTo>
                  <a:cubicBezTo>
                    <a:pt x="0" y="297"/>
                    <a:pt x="91" y="365"/>
                    <a:pt x="183" y="365"/>
                  </a:cubicBezTo>
                  <a:lnTo>
                    <a:pt x="57177" y="365"/>
                  </a:lnTo>
                  <a:lnTo>
                    <a:pt x="70941" y="14129"/>
                  </a:lnTo>
                  <a:lnTo>
                    <a:pt x="129214" y="14129"/>
                  </a:lnTo>
                  <a:lnTo>
                    <a:pt x="175504" y="60419"/>
                  </a:lnTo>
                  <a:lnTo>
                    <a:pt x="203419" y="60419"/>
                  </a:lnTo>
                  <a:lnTo>
                    <a:pt x="232316" y="31499"/>
                  </a:lnTo>
                  <a:lnTo>
                    <a:pt x="264705" y="31499"/>
                  </a:lnTo>
                  <a:cubicBezTo>
                    <a:pt x="264819" y="31499"/>
                    <a:pt x="264911" y="31430"/>
                    <a:pt x="264911" y="31316"/>
                  </a:cubicBezTo>
                  <a:cubicBezTo>
                    <a:pt x="264911" y="31225"/>
                    <a:pt x="264819" y="31134"/>
                    <a:pt x="264705" y="31134"/>
                  </a:cubicBezTo>
                  <a:lnTo>
                    <a:pt x="232156" y="31134"/>
                  </a:lnTo>
                  <a:lnTo>
                    <a:pt x="203259" y="60031"/>
                  </a:lnTo>
                  <a:lnTo>
                    <a:pt x="175664" y="60031"/>
                  </a:lnTo>
                  <a:lnTo>
                    <a:pt x="129374" y="13764"/>
                  </a:lnTo>
                  <a:lnTo>
                    <a:pt x="71101" y="13764"/>
                  </a:lnTo>
                  <a:lnTo>
                    <a:pt x="573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7"/>
            <p:cNvSpPr/>
            <p:nvPr/>
          </p:nvSpPr>
          <p:spPr>
            <a:xfrm>
              <a:off x="3886708" y="343196"/>
              <a:ext cx="3461835" cy="538686"/>
            </a:xfrm>
            <a:custGeom>
              <a:avLst/>
              <a:gdLst/>
              <a:ahLst/>
              <a:cxnLst/>
              <a:rect l="l" t="t" r="r" b="b"/>
              <a:pathLst>
                <a:path w="136427" h="21229" extrusionOk="0">
                  <a:moveTo>
                    <a:pt x="20748" y="1"/>
                  </a:moveTo>
                  <a:lnTo>
                    <a:pt x="160" y="20589"/>
                  </a:lnTo>
                  <a:cubicBezTo>
                    <a:pt x="0" y="20726"/>
                    <a:pt x="0" y="20977"/>
                    <a:pt x="160" y="21114"/>
                  </a:cubicBezTo>
                  <a:cubicBezTo>
                    <a:pt x="228" y="21205"/>
                    <a:pt x="342" y="21228"/>
                    <a:pt x="434" y="21228"/>
                  </a:cubicBezTo>
                  <a:cubicBezTo>
                    <a:pt x="525" y="21228"/>
                    <a:pt x="616" y="21205"/>
                    <a:pt x="708" y="21114"/>
                  </a:cubicBezTo>
                  <a:lnTo>
                    <a:pt x="21045" y="777"/>
                  </a:lnTo>
                  <a:lnTo>
                    <a:pt x="85390" y="777"/>
                  </a:lnTo>
                  <a:lnTo>
                    <a:pt x="103307" y="18672"/>
                  </a:lnTo>
                  <a:lnTo>
                    <a:pt x="136039" y="18672"/>
                  </a:lnTo>
                  <a:cubicBezTo>
                    <a:pt x="136267" y="18672"/>
                    <a:pt x="136427" y="18512"/>
                    <a:pt x="136427" y="18307"/>
                  </a:cubicBezTo>
                  <a:cubicBezTo>
                    <a:pt x="136427" y="18078"/>
                    <a:pt x="136267" y="17919"/>
                    <a:pt x="136039" y="17919"/>
                  </a:cubicBezTo>
                  <a:lnTo>
                    <a:pt x="103627" y="17919"/>
                  </a:lnTo>
                  <a:lnTo>
                    <a:pt x="8570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7"/>
            <p:cNvSpPr/>
            <p:nvPr/>
          </p:nvSpPr>
          <p:spPr>
            <a:xfrm>
              <a:off x="3809085" y="-758409"/>
              <a:ext cx="1679673" cy="520720"/>
            </a:xfrm>
            <a:custGeom>
              <a:avLst/>
              <a:gdLst/>
              <a:ahLst/>
              <a:cxnLst/>
              <a:rect l="l" t="t" r="r" b="b"/>
              <a:pathLst>
                <a:path w="66194" h="20521" extrusionOk="0">
                  <a:moveTo>
                    <a:pt x="183" y="0"/>
                  </a:moveTo>
                  <a:cubicBezTo>
                    <a:pt x="92" y="0"/>
                    <a:pt x="1" y="91"/>
                    <a:pt x="1" y="206"/>
                  </a:cubicBezTo>
                  <a:cubicBezTo>
                    <a:pt x="1" y="297"/>
                    <a:pt x="92" y="388"/>
                    <a:pt x="183" y="388"/>
                  </a:cubicBezTo>
                  <a:lnTo>
                    <a:pt x="25245" y="388"/>
                  </a:lnTo>
                  <a:lnTo>
                    <a:pt x="45377" y="20520"/>
                  </a:lnTo>
                  <a:lnTo>
                    <a:pt x="66011" y="20520"/>
                  </a:lnTo>
                  <a:cubicBezTo>
                    <a:pt x="66103" y="20520"/>
                    <a:pt x="66194" y="20429"/>
                    <a:pt x="66194" y="20337"/>
                  </a:cubicBezTo>
                  <a:cubicBezTo>
                    <a:pt x="66194" y="20223"/>
                    <a:pt x="66103" y="20132"/>
                    <a:pt x="66011" y="20132"/>
                  </a:cubicBezTo>
                  <a:lnTo>
                    <a:pt x="45537" y="20132"/>
                  </a:lnTo>
                  <a:lnTo>
                    <a:pt x="25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7"/>
            <p:cNvSpPr/>
            <p:nvPr/>
          </p:nvSpPr>
          <p:spPr>
            <a:xfrm>
              <a:off x="3809085" y="-490830"/>
              <a:ext cx="993913" cy="458755"/>
            </a:xfrm>
            <a:custGeom>
              <a:avLst/>
              <a:gdLst/>
              <a:ahLst/>
              <a:cxnLst/>
              <a:rect l="l" t="t" r="r" b="b"/>
              <a:pathLst>
                <a:path w="39169" h="18079" extrusionOk="0">
                  <a:moveTo>
                    <a:pt x="183" y="0"/>
                  </a:moveTo>
                  <a:cubicBezTo>
                    <a:pt x="92" y="0"/>
                    <a:pt x="1" y="92"/>
                    <a:pt x="1" y="206"/>
                  </a:cubicBezTo>
                  <a:cubicBezTo>
                    <a:pt x="1" y="297"/>
                    <a:pt x="92" y="388"/>
                    <a:pt x="183" y="388"/>
                  </a:cubicBezTo>
                  <a:lnTo>
                    <a:pt x="21182" y="388"/>
                  </a:lnTo>
                  <a:lnTo>
                    <a:pt x="38826" y="18010"/>
                  </a:lnTo>
                  <a:cubicBezTo>
                    <a:pt x="38849" y="18055"/>
                    <a:pt x="38895" y="18078"/>
                    <a:pt x="38940" y="18078"/>
                  </a:cubicBezTo>
                  <a:cubicBezTo>
                    <a:pt x="39009" y="18078"/>
                    <a:pt x="39055" y="18055"/>
                    <a:pt x="39077" y="18010"/>
                  </a:cubicBezTo>
                  <a:cubicBezTo>
                    <a:pt x="39169" y="17941"/>
                    <a:pt x="39169" y="17827"/>
                    <a:pt x="39077" y="17736"/>
                  </a:cubicBezTo>
                  <a:lnTo>
                    <a:pt x="213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7"/>
            <p:cNvSpPr/>
            <p:nvPr/>
          </p:nvSpPr>
          <p:spPr>
            <a:xfrm>
              <a:off x="9826894" y="1712989"/>
              <a:ext cx="136721" cy="136720"/>
            </a:xfrm>
            <a:custGeom>
              <a:avLst/>
              <a:gdLst/>
              <a:ahLst/>
              <a:cxnLst/>
              <a:rect l="l" t="t" r="r" b="b"/>
              <a:pathLst>
                <a:path w="5388" h="5388" extrusionOk="0">
                  <a:moveTo>
                    <a:pt x="2694" y="366"/>
                  </a:moveTo>
                  <a:cubicBezTo>
                    <a:pt x="3972" y="366"/>
                    <a:pt x="5022" y="1416"/>
                    <a:pt x="5022" y="2694"/>
                  </a:cubicBezTo>
                  <a:cubicBezTo>
                    <a:pt x="5022" y="3949"/>
                    <a:pt x="3972" y="4999"/>
                    <a:pt x="2694" y="4999"/>
                  </a:cubicBezTo>
                  <a:cubicBezTo>
                    <a:pt x="1416" y="4999"/>
                    <a:pt x="388" y="3949"/>
                    <a:pt x="388" y="2694"/>
                  </a:cubicBezTo>
                  <a:cubicBezTo>
                    <a:pt x="388" y="1416"/>
                    <a:pt x="1416" y="366"/>
                    <a:pt x="2694" y="366"/>
                  </a:cubicBezTo>
                  <a:close/>
                  <a:moveTo>
                    <a:pt x="2694" y="1"/>
                  </a:moveTo>
                  <a:cubicBezTo>
                    <a:pt x="1210" y="1"/>
                    <a:pt x="0" y="1187"/>
                    <a:pt x="0" y="2694"/>
                  </a:cubicBezTo>
                  <a:cubicBezTo>
                    <a:pt x="0" y="4178"/>
                    <a:pt x="1210" y="5387"/>
                    <a:pt x="2694" y="5387"/>
                  </a:cubicBezTo>
                  <a:cubicBezTo>
                    <a:pt x="4177" y="5387"/>
                    <a:pt x="5387" y="4178"/>
                    <a:pt x="5387" y="2694"/>
                  </a:cubicBezTo>
                  <a:cubicBezTo>
                    <a:pt x="5387" y="1187"/>
                    <a:pt x="4177" y="1"/>
                    <a:pt x="26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7"/>
            <p:cNvSpPr/>
            <p:nvPr/>
          </p:nvSpPr>
          <p:spPr>
            <a:xfrm>
              <a:off x="9850645" y="1736740"/>
              <a:ext cx="89218" cy="88635"/>
            </a:xfrm>
            <a:custGeom>
              <a:avLst/>
              <a:gdLst/>
              <a:ahLst/>
              <a:cxnLst/>
              <a:rect l="l" t="t" r="r" b="b"/>
              <a:pathLst>
                <a:path w="3516" h="3493" extrusionOk="0">
                  <a:moveTo>
                    <a:pt x="1758" y="0"/>
                  </a:moveTo>
                  <a:cubicBezTo>
                    <a:pt x="799" y="0"/>
                    <a:pt x="0" y="776"/>
                    <a:pt x="0" y="1758"/>
                  </a:cubicBezTo>
                  <a:cubicBezTo>
                    <a:pt x="0" y="2717"/>
                    <a:pt x="799" y="3493"/>
                    <a:pt x="1758" y="3493"/>
                  </a:cubicBezTo>
                  <a:cubicBezTo>
                    <a:pt x="2739" y="3493"/>
                    <a:pt x="3515" y="2717"/>
                    <a:pt x="3515" y="1758"/>
                  </a:cubicBezTo>
                  <a:cubicBezTo>
                    <a:pt x="3515" y="776"/>
                    <a:pt x="2739" y="0"/>
                    <a:pt x="17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7"/>
            <p:cNvSpPr/>
            <p:nvPr/>
          </p:nvSpPr>
          <p:spPr>
            <a:xfrm>
              <a:off x="8592628" y="81402"/>
              <a:ext cx="89218" cy="89219"/>
            </a:xfrm>
            <a:custGeom>
              <a:avLst/>
              <a:gdLst/>
              <a:ahLst/>
              <a:cxnLst/>
              <a:rect l="l" t="t" r="r" b="b"/>
              <a:pathLst>
                <a:path w="3516" h="3516" extrusionOk="0">
                  <a:moveTo>
                    <a:pt x="1758" y="1"/>
                  </a:moveTo>
                  <a:cubicBezTo>
                    <a:pt x="777" y="1"/>
                    <a:pt x="1" y="777"/>
                    <a:pt x="1" y="1758"/>
                  </a:cubicBezTo>
                  <a:cubicBezTo>
                    <a:pt x="1" y="2717"/>
                    <a:pt x="777" y="3516"/>
                    <a:pt x="1758" y="3516"/>
                  </a:cubicBezTo>
                  <a:cubicBezTo>
                    <a:pt x="2717" y="3516"/>
                    <a:pt x="3516" y="2717"/>
                    <a:pt x="3516" y="1758"/>
                  </a:cubicBezTo>
                  <a:cubicBezTo>
                    <a:pt x="3516" y="777"/>
                    <a:pt x="2717" y="1"/>
                    <a:pt x="17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7"/>
            <p:cNvSpPr/>
            <p:nvPr/>
          </p:nvSpPr>
          <p:spPr>
            <a:xfrm>
              <a:off x="10934893" y="789187"/>
              <a:ext cx="89218" cy="88635"/>
            </a:xfrm>
            <a:custGeom>
              <a:avLst/>
              <a:gdLst/>
              <a:ahLst/>
              <a:cxnLst/>
              <a:rect l="l" t="t" r="r" b="b"/>
              <a:pathLst>
                <a:path w="3516" h="3493" extrusionOk="0">
                  <a:moveTo>
                    <a:pt x="1758" y="0"/>
                  </a:moveTo>
                  <a:cubicBezTo>
                    <a:pt x="799" y="0"/>
                    <a:pt x="0" y="776"/>
                    <a:pt x="0" y="1735"/>
                  </a:cubicBezTo>
                  <a:cubicBezTo>
                    <a:pt x="0" y="2716"/>
                    <a:pt x="799" y="3493"/>
                    <a:pt x="1758" y="3493"/>
                  </a:cubicBezTo>
                  <a:cubicBezTo>
                    <a:pt x="2739" y="3493"/>
                    <a:pt x="3515" y="2716"/>
                    <a:pt x="3515" y="1735"/>
                  </a:cubicBezTo>
                  <a:cubicBezTo>
                    <a:pt x="3515" y="776"/>
                    <a:pt x="2739" y="0"/>
                    <a:pt x="17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7"/>
            <p:cNvSpPr/>
            <p:nvPr/>
          </p:nvSpPr>
          <p:spPr>
            <a:xfrm>
              <a:off x="7339839" y="740517"/>
              <a:ext cx="136721" cy="136721"/>
            </a:xfrm>
            <a:custGeom>
              <a:avLst/>
              <a:gdLst/>
              <a:ahLst/>
              <a:cxnLst/>
              <a:rect l="l" t="t" r="r" b="b"/>
              <a:pathLst>
                <a:path w="5388" h="5388" extrusionOk="0">
                  <a:moveTo>
                    <a:pt x="2694" y="389"/>
                  </a:moveTo>
                  <a:cubicBezTo>
                    <a:pt x="3972" y="389"/>
                    <a:pt x="4999" y="1416"/>
                    <a:pt x="4999" y="2694"/>
                  </a:cubicBezTo>
                  <a:cubicBezTo>
                    <a:pt x="4999" y="3973"/>
                    <a:pt x="3972" y="5000"/>
                    <a:pt x="2694" y="5000"/>
                  </a:cubicBezTo>
                  <a:cubicBezTo>
                    <a:pt x="1416" y="5000"/>
                    <a:pt x="389" y="3973"/>
                    <a:pt x="389" y="2694"/>
                  </a:cubicBezTo>
                  <a:cubicBezTo>
                    <a:pt x="389" y="1416"/>
                    <a:pt x="1416" y="389"/>
                    <a:pt x="2694" y="389"/>
                  </a:cubicBezTo>
                  <a:close/>
                  <a:moveTo>
                    <a:pt x="2694" y="1"/>
                  </a:moveTo>
                  <a:cubicBezTo>
                    <a:pt x="1210" y="1"/>
                    <a:pt x="1" y="1211"/>
                    <a:pt x="1" y="2694"/>
                  </a:cubicBezTo>
                  <a:cubicBezTo>
                    <a:pt x="1" y="4178"/>
                    <a:pt x="1210" y="5388"/>
                    <a:pt x="2694" y="5388"/>
                  </a:cubicBezTo>
                  <a:cubicBezTo>
                    <a:pt x="4178" y="5388"/>
                    <a:pt x="5387" y="4178"/>
                    <a:pt x="5387" y="2694"/>
                  </a:cubicBezTo>
                  <a:cubicBezTo>
                    <a:pt x="5387" y="1211"/>
                    <a:pt x="4178" y="1"/>
                    <a:pt x="26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7"/>
            <p:cNvSpPr/>
            <p:nvPr/>
          </p:nvSpPr>
          <p:spPr>
            <a:xfrm>
              <a:off x="7363590" y="764268"/>
              <a:ext cx="89218" cy="89218"/>
            </a:xfrm>
            <a:custGeom>
              <a:avLst/>
              <a:gdLst/>
              <a:ahLst/>
              <a:cxnLst/>
              <a:rect l="l" t="t" r="r" b="b"/>
              <a:pathLst>
                <a:path w="3516" h="3516" extrusionOk="0">
                  <a:moveTo>
                    <a:pt x="1758" y="1"/>
                  </a:moveTo>
                  <a:cubicBezTo>
                    <a:pt x="776" y="1"/>
                    <a:pt x="0" y="777"/>
                    <a:pt x="0" y="1758"/>
                  </a:cubicBezTo>
                  <a:cubicBezTo>
                    <a:pt x="0" y="2717"/>
                    <a:pt x="776" y="3516"/>
                    <a:pt x="1758" y="3516"/>
                  </a:cubicBezTo>
                  <a:cubicBezTo>
                    <a:pt x="2717" y="3516"/>
                    <a:pt x="3516" y="2717"/>
                    <a:pt x="3516" y="1758"/>
                  </a:cubicBezTo>
                  <a:cubicBezTo>
                    <a:pt x="3516" y="777"/>
                    <a:pt x="2717" y="1"/>
                    <a:pt x="17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7"/>
            <p:cNvSpPr/>
            <p:nvPr/>
          </p:nvSpPr>
          <p:spPr>
            <a:xfrm>
              <a:off x="6100372" y="-709765"/>
              <a:ext cx="136721" cy="136721"/>
            </a:xfrm>
            <a:custGeom>
              <a:avLst/>
              <a:gdLst/>
              <a:ahLst/>
              <a:cxnLst/>
              <a:rect l="l" t="t" r="r" b="b"/>
              <a:pathLst>
                <a:path w="5388" h="5388" extrusionOk="0">
                  <a:moveTo>
                    <a:pt x="2694" y="366"/>
                  </a:moveTo>
                  <a:cubicBezTo>
                    <a:pt x="3972" y="366"/>
                    <a:pt x="4999" y="1416"/>
                    <a:pt x="4999" y="2694"/>
                  </a:cubicBezTo>
                  <a:cubicBezTo>
                    <a:pt x="4999" y="3972"/>
                    <a:pt x="3972" y="4999"/>
                    <a:pt x="2694" y="4999"/>
                  </a:cubicBezTo>
                  <a:cubicBezTo>
                    <a:pt x="1416" y="4999"/>
                    <a:pt x="366" y="3972"/>
                    <a:pt x="366" y="2694"/>
                  </a:cubicBezTo>
                  <a:cubicBezTo>
                    <a:pt x="366" y="1416"/>
                    <a:pt x="1416" y="366"/>
                    <a:pt x="2694" y="366"/>
                  </a:cubicBezTo>
                  <a:close/>
                  <a:moveTo>
                    <a:pt x="2694" y="0"/>
                  </a:moveTo>
                  <a:cubicBezTo>
                    <a:pt x="1210" y="0"/>
                    <a:pt x="0" y="1210"/>
                    <a:pt x="0" y="2694"/>
                  </a:cubicBezTo>
                  <a:cubicBezTo>
                    <a:pt x="0" y="4178"/>
                    <a:pt x="1210" y="5387"/>
                    <a:pt x="2694" y="5387"/>
                  </a:cubicBezTo>
                  <a:cubicBezTo>
                    <a:pt x="4177" y="5387"/>
                    <a:pt x="5387" y="4178"/>
                    <a:pt x="5387" y="2694"/>
                  </a:cubicBezTo>
                  <a:cubicBezTo>
                    <a:pt x="5387" y="1210"/>
                    <a:pt x="4177" y="0"/>
                    <a:pt x="26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7"/>
            <p:cNvSpPr/>
            <p:nvPr/>
          </p:nvSpPr>
          <p:spPr>
            <a:xfrm>
              <a:off x="6124123" y="-686014"/>
              <a:ext cx="88635" cy="89218"/>
            </a:xfrm>
            <a:custGeom>
              <a:avLst/>
              <a:gdLst/>
              <a:ahLst/>
              <a:cxnLst/>
              <a:rect l="l" t="t" r="r" b="b"/>
              <a:pathLst>
                <a:path w="3493" h="3516" extrusionOk="0">
                  <a:moveTo>
                    <a:pt x="1758" y="0"/>
                  </a:moveTo>
                  <a:cubicBezTo>
                    <a:pt x="776" y="0"/>
                    <a:pt x="0" y="776"/>
                    <a:pt x="0" y="1758"/>
                  </a:cubicBezTo>
                  <a:cubicBezTo>
                    <a:pt x="0" y="2717"/>
                    <a:pt x="776" y="3515"/>
                    <a:pt x="1758" y="3515"/>
                  </a:cubicBezTo>
                  <a:cubicBezTo>
                    <a:pt x="2716" y="3515"/>
                    <a:pt x="3493" y="2717"/>
                    <a:pt x="3493" y="1758"/>
                  </a:cubicBezTo>
                  <a:cubicBezTo>
                    <a:pt x="3493" y="776"/>
                    <a:pt x="2716" y="0"/>
                    <a:pt x="17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7"/>
            <p:cNvSpPr/>
            <p:nvPr/>
          </p:nvSpPr>
          <p:spPr>
            <a:xfrm>
              <a:off x="6720105" y="-695276"/>
              <a:ext cx="107742" cy="107742"/>
            </a:xfrm>
            <a:custGeom>
              <a:avLst/>
              <a:gdLst/>
              <a:ahLst/>
              <a:cxnLst/>
              <a:rect l="l" t="t" r="r" b="b"/>
              <a:pathLst>
                <a:path w="4246" h="4246" extrusionOk="0">
                  <a:moveTo>
                    <a:pt x="2123" y="0"/>
                  </a:moveTo>
                  <a:cubicBezTo>
                    <a:pt x="959" y="0"/>
                    <a:pt x="0" y="936"/>
                    <a:pt x="0" y="2123"/>
                  </a:cubicBezTo>
                  <a:cubicBezTo>
                    <a:pt x="0" y="3287"/>
                    <a:pt x="959" y="4246"/>
                    <a:pt x="2123" y="4246"/>
                  </a:cubicBezTo>
                  <a:cubicBezTo>
                    <a:pt x="3310" y="4246"/>
                    <a:pt x="4246" y="3287"/>
                    <a:pt x="4246" y="2123"/>
                  </a:cubicBezTo>
                  <a:cubicBezTo>
                    <a:pt x="4246" y="936"/>
                    <a:pt x="3310" y="0"/>
                    <a:pt x="2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7"/>
            <p:cNvSpPr/>
            <p:nvPr/>
          </p:nvSpPr>
          <p:spPr>
            <a:xfrm>
              <a:off x="10327898" y="421401"/>
              <a:ext cx="107742" cy="107742"/>
            </a:xfrm>
            <a:custGeom>
              <a:avLst/>
              <a:gdLst/>
              <a:ahLst/>
              <a:cxnLst/>
              <a:rect l="l" t="t" r="r" b="b"/>
              <a:pathLst>
                <a:path w="4246" h="4246" extrusionOk="0">
                  <a:moveTo>
                    <a:pt x="2123" y="0"/>
                  </a:moveTo>
                  <a:cubicBezTo>
                    <a:pt x="959" y="0"/>
                    <a:pt x="0" y="959"/>
                    <a:pt x="0" y="2123"/>
                  </a:cubicBezTo>
                  <a:cubicBezTo>
                    <a:pt x="0" y="3310"/>
                    <a:pt x="959" y="4246"/>
                    <a:pt x="2123" y="4246"/>
                  </a:cubicBezTo>
                  <a:cubicBezTo>
                    <a:pt x="3310" y="4246"/>
                    <a:pt x="4246" y="3310"/>
                    <a:pt x="4246" y="2123"/>
                  </a:cubicBezTo>
                  <a:cubicBezTo>
                    <a:pt x="4246" y="959"/>
                    <a:pt x="3310" y="0"/>
                    <a:pt x="2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7"/>
            <p:cNvSpPr/>
            <p:nvPr/>
          </p:nvSpPr>
          <p:spPr>
            <a:xfrm>
              <a:off x="10136748" y="1466826"/>
              <a:ext cx="70695" cy="70695"/>
            </a:xfrm>
            <a:custGeom>
              <a:avLst/>
              <a:gdLst/>
              <a:ahLst/>
              <a:cxnLst/>
              <a:rect l="l" t="t" r="r" b="b"/>
              <a:pathLst>
                <a:path w="2786" h="2786" extrusionOk="0">
                  <a:moveTo>
                    <a:pt x="1393" y="1"/>
                  </a:moveTo>
                  <a:cubicBezTo>
                    <a:pt x="617" y="1"/>
                    <a:pt x="1" y="617"/>
                    <a:pt x="1" y="1393"/>
                  </a:cubicBezTo>
                  <a:cubicBezTo>
                    <a:pt x="1" y="2146"/>
                    <a:pt x="617" y="2786"/>
                    <a:pt x="1393" y="2786"/>
                  </a:cubicBezTo>
                  <a:cubicBezTo>
                    <a:pt x="2169" y="2786"/>
                    <a:pt x="2786" y="2146"/>
                    <a:pt x="2786" y="1393"/>
                  </a:cubicBezTo>
                  <a:cubicBezTo>
                    <a:pt x="2786" y="617"/>
                    <a:pt x="2169" y="1"/>
                    <a:pt x="13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7"/>
            <p:cNvSpPr/>
            <p:nvPr/>
          </p:nvSpPr>
          <p:spPr>
            <a:xfrm>
              <a:off x="8601890" y="1192877"/>
              <a:ext cx="70695" cy="70111"/>
            </a:xfrm>
            <a:custGeom>
              <a:avLst/>
              <a:gdLst/>
              <a:ahLst/>
              <a:cxnLst/>
              <a:rect l="l" t="t" r="r" b="b"/>
              <a:pathLst>
                <a:path w="2786" h="2763" extrusionOk="0">
                  <a:moveTo>
                    <a:pt x="1393" y="0"/>
                  </a:moveTo>
                  <a:cubicBezTo>
                    <a:pt x="617" y="0"/>
                    <a:pt x="1" y="617"/>
                    <a:pt x="1" y="1393"/>
                  </a:cubicBezTo>
                  <a:cubicBezTo>
                    <a:pt x="1" y="2146"/>
                    <a:pt x="617" y="2762"/>
                    <a:pt x="1393" y="2762"/>
                  </a:cubicBezTo>
                  <a:cubicBezTo>
                    <a:pt x="2169" y="2762"/>
                    <a:pt x="2786" y="2146"/>
                    <a:pt x="2786" y="1393"/>
                  </a:cubicBezTo>
                  <a:cubicBezTo>
                    <a:pt x="2786" y="617"/>
                    <a:pt x="2169" y="0"/>
                    <a:pt x="13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7"/>
            <p:cNvSpPr/>
            <p:nvPr/>
          </p:nvSpPr>
          <p:spPr>
            <a:xfrm>
              <a:off x="7411092" y="536655"/>
              <a:ext cx="141922" cy="141339"/>
            </a:xfrm>
            <a:custGeom>
              <a:avLst/>
              <a:gdLst/>
              <a:ahLst/>
              <a:cxnLst/>
              <a:rect l="l" t="t" r="r" b="b"/>
              <a:pathLst>
                <a:path w="5593" h="5570" extrusionOk="0">
                  <a:moveTo>
                    <a:pt x="2808" y="0"/>
                  </a:moveTo>
                  <a:cubicBezTo>
                    <a:pt x="1255" y="0"/>
                    <a:pt x="0" y="1233"/>
                    <a:pt x="0" y="2785"/>
                  </a:cubicBezTo>
                  <a:cubicBezTo>
                    <a:pt x="0" y="4314"/>
                    <a:pt x="1255" y="5570"/>
                    <a:pt x="2808" y="5570"/>
                  </a:cubicBezTo>
                  <a:cubicBezTo>
                    <a:pt x="4337" y="5570"/>
                    <a:pt x="5592" y="4314"/>
                    <a:pt x="5592" y="2785"/>
                  </a:cubicBezTo>
                  <a:cubicBezTo>
                    <a:pt x="5592" y="1233"/>
                    <a:pt x="4337" y="0"/>
                    <a:pt x="28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7"/>
            <p:cNvSpPr/>
            <p:nvPr/>
          </p:nvSpPr>
          <p:spPr>
            <a:xfrm>
              <a:off x="9285340" y="1156972"/>
              <a:ext cx="141922" cy="141922"/>
            </a:xfrm>
            <a:custGeom>
              <a:avLst/>
              <a:gdLst/>
              <a:ahLst/>
              <a:cxnLst/>
              <a:rect l="l" t="t" r="r" b="b"/>
              <a:pathLst>
                <a:path w="5593" h="5593" extrusionOk="0">
                  <a:moveTo>
                    <a:pt x="2785" y="0"/>
                  </a:moveTo>
                  <a:cubicBezTo>
                    <a:pt x="1256" y="0"/>
                    <a:pt x="1" y="1256"/>
                    <a:pt x="1" y="2808"/>
                  </a:cubicBezTo>
                  <a:cubicBezTo>
                    <a:pt x="1" y="4337"/>
                    <a:pt x="1256" y="5592"/>
                    <a:pt x="2785" y="5592"/>
                  </a:cubicBezTo>
                  <a:cubicBezTo>
                    <a:pt x="4338" y="5592"/>
                    <a:pt x="5593" y="4337"/>
                    <a:pt x="5593" y="2808"/>
                  </a:cubicBezTo>
                  <a:cubicBezTo>
                    <a:pt x="5593" y="1256"/>
                    <a:pt x="4338" y="0"/>
                    <a:pt x="27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7"/>
            <p:cNvSpPr/>
            <p:nvPr/>
          </p:nvSpPr>
          <p:spPr>
            <a:xfrm>
              <a:off x="7145822" y="-69174"/>
              <a:ext cx="66051" cy="66051"/>
            </a:xfrm>
            <a:custGeom>
              <a:avLst/>
              <a:gdLst/>
              <a:ahLst/>
              <a:cxnLst/>
              <a:rect l="l" t="t" r="r" b="b"/>
              <a:pathLst>
                <a:path w="2603" h="2603" extrusionOk="0">
                  <a:moveTo>
                    <a:pt x="1301" y="0"/>
                  </a:moveTo>
                  <a:cubicBezTo>
                    <a:pt x="594" y="0"/>
                    <a:pt x="0" y="571"/>
                    <a:pt x="0" y="1301"/>
                  </a:cubicBezTo>
                  <a:cubicBezTo>
                    <a:pt x="0" y="2009"/>
                    <a:pt x="594" y="2602"/>
                    <a:pt x="1301" y="2602"/>
                  </a:cubicBezTo>
                  <a:cubicBezTo>
                    <a:pt x="2009" y="2602"/>
                    <a:pt x="2602" y="2009"/>
                    <a:pt x="2602" y="1301"/>
                  </a:cubicBezTo>
                  <a:cubicBezTo>
                    <a:pt x="2602" y="571"/>
                    <a:pt x="2009" y="0"/>
                    <a:pt x="13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7"/>
            <p:cNvSpPr/>
            <p:nvPr/>
          </p:nvSpPr>
          <p:spPr>
            <a:xfrm>
              <a:off x="7338672" y="-341397"/>
              <a:ext cx="145982" cy="146566"/>
            </a:xfrm>
            <a:custGeom>
              <a:avLst/>
              <a:gdLst/>
              <a:ahLst/>
              <a:cxnLst/>
              <a:rect l="l" t="t" r="r" b="b"/>
              <a:pathLst>
                <a:path w="5753" h="5776" extrusionOk="0">
                  <a:moveTo>
                    <a:pt x="2877" y="388"/>
                  </a:moveTo>
                  <a:cubicBezTo>
                    <a:pt x="4246" y="388"/>
                    <a:pt x="5388" y="1507"/>
                    <a:pt x="5388" y="2899"/>
                  </a:cubicBezTo>
                  <a:cubicBezTo>
                    <a:pt x="5388" y="4269"/>
                    <a:pt x="4246" y="5410"/>
                    <a:pt x="2877" y="5410"/>
                  </a:cubicBezTo>
                  <a:cubicBezTo>
                    <a:pt x="1485" y="5410"/>
                    <a:pt x="366" y="4269"/>
                    <a:pt x="366" y="2899"/>
                  </a:cubicBezTo>
                  <a:cubicBezTo>
                    <a:pt x="366" y="1507"/>
                    <a:pt x="1485" y="388"/>
                    <a:pt x="2877" y="388"/>
                  </a:cubicBezTo>
                  <a:close/>
                  <a:moveTo>
                    <a:pt x="2877" y="0"/>
                  </a:moveTo>
                  <a:cubicBezTo>
                    <a:pt x="1279" y="0"/>
                    <a:pt x="1" y="1301"/>
                    <a:pt x="1" y="2899"/>
                  </a:cubicBezTo>
                  <a:cubicBezTo>
                    <a:pt x="1" y="4497"/>
                    <a:pt x="1279" y="5775"/>
                    <a:pt x="2877" y="5775"/>
                  </a:cubicBezTo>
                  <a:cubicBezTo>
                    <a:pt x="4475" y="5775"/>
                    <a:pt x="5753" y="4497"/>
                    <a:pt x="5753" y="2899"/>
                  </a:cubicBezTo>
                  <a:cubicBezTo>
                    <a:pt x="5753" y="1301"/>
                    <a:pt x="4475" y="0"/>
                    <a:pt x="28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7"/>
            <p:cNvSpPr/>
            <p:nvPr/>
          </p:nvSpPr>
          <p:spPr>
            <a:xfrm>
              <a:off x="7364174" y="-315336"/>
              <a:ext cx="95004" cy="94446"/>
            </a:xfrm>
            <a:custGeom>
              <a:avLst/>
              <a:gdLst/>
              <a:ahLst/>
              <a:cxnLst/>
              <a:rect l="l" t="t" r="r" b="b"/>
              <a:pathLst>
                <a:path w="3744" h="3722" extrusionOk="0">
                  <a:moveTo>
                    <a:pt x="1872" y="0"/>
                  </a:moveTo>
                  <a:cubicBezTo>
                    <a:pt x="845" y="0"/>
                    <a:pt x="0" y="845"/>
                    <a:pt x="0" y="1872"/>
                  </a:cubicBezTo>
                  <a:cubicBezTo>
                    <a:pt x="0" y="2899"/>
                    <a:pt x="845" y="3721"/>
                    <a:pt x="1872" y="3721"/>
                  </a:cubicBezTo>
                  <a:cubicBezTo>
                    <a:pt x="2899" y="3721"/>
                    <a:pt x="3744" y="2899"/>
                    <a:pt x="3744" y="1872"/>
                  </a:cubicBezTo>
                  <a:cubicBezTo>
                    <a:pt x="3744" y="845"/>
                    <a:pt x="2899" y="0"/>
                    <a:pt x="18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7"/>
            <p:cNvSpPr/>
            <p:nvPr/>
          </p:nvSpPr>
          <p:spPr>
            <a:xfrm>
              <a:off x="5743599" y="-296229"/>
              <a:ext cx="107742" cy="107768"/>
            </a:xfrm>
            <a:custGeom>
              <a:avLst/>
              <a:gdLst/>
              <a:ahLst/>
              <a:cxnLst/>
              <a:rect l="l" t="t" r="r" b="b"/>
              <a:pathLst>
                <a:path w="4246" h="4247" extrusionOk="0">
                  <a:moveTo>
                    <a:pt x="2123" y="1"/>
                  </a:moveTo>
                  <a:cubicBezTo>
                    <a:pt x="959" y="1"/>
                    <a:pt x="0" y="937"/>
                    <a:pt x="0" y="2123"/>
                  </a:cubicBezTo>
                  <a:cubicBezTo>
                    <a:pt x="0" y="3288"/>
                    <a:pt x="959" y="4246"/>
                    <a:pt x="2123" y="4246"/>
                  </a:cubicBezTo>
                  <a:cubicBezTo>
                    <a:pt x="3310" y="4246"/>
                    <a:pt x="4246" y="3288"/>
                    <a:pt x="4246" y="2123"/>
                  </a:cubicBezTo>
                  <a:cubicBezTo>
                    <a:pt x="4246" y="937"/>
                    <a:pt x="3310" y="1"/>
                    <a:pt x="2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7"/>
            <p:cNvSpPr/>
            <p:nvPr/>
          </p:nvSpPr>
          <p:spPr>
            <a:xfrm>
              <a:off x="5430243" y="-296229"/>
              <a:ext cx="107768" cy="107768"/>
            </a:xfrm>
            <a:custGeom>
              <a:avLst/>
              <a:gdLst/>
              <a:ahLst/>
              <a:cxnLst/>
              <a:rect l="l" t="t" r="r" b="b"/>
              <a:pathLst>
                <a:path w="4247" h="4247" extrusionOk="0">
                  <a:moveTo>
                    <a:pt x="2123" y="1"/>
                  </a:moveTo>
                  <a:cubicBezTo>
                    <a:pt x="936" y="1"/>
                    <a:pt x="1" y="937"/>
                    <a:pt x="1" y="2123"/>
                  </a:cubicBezTo>
                  <a:cubicBezTo>
                    <a:pt x="1" y="3288"/>
                    <a:pt x="936" y="4246"/>
                    <a:pt x="2123" y="4246"/>
                  </a:cubicBezTo>
                  <a:cubicBezTo>
                    <a:pt x="3287" y="4246"/>
                    <a:pt x="4246" y="3288"/>
                    <a:pt x="4246" y="2123"/>
                  </a:cubicBezTo>
                  <a:cubicBezTo>
                    <a:pt x="4246" y="937"/>
                    <a:pt x="3287" y="1"/>
                    <a:pt x="2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7"/>
            <p:cNvSpPr/>
            <p:nvPr/>
          </p:nvSpPr>
          <p:spPr>
            <a:xfrm>
              <a:off x="4743317" y="-91199"/>
              <a:ext cx="107768" cy="107768"/>
            </a:xfrm>
            <a:custGeom>
              <a:avLst/>
              <a:gdLst/>
              <a:ahLst/>
              <a:cxnLst/>
              <a:rect l="l" t="t" r="r" b="b"/>
              <a:pathLst>
                <a:path w="4247" h="4247" extrusionOk="0">
                  <a:moveTo>
                    <a:pt x="2123" y="1"/>
                  </a:moveTo>
                  <a:cubicBezTo>
                    <a:pt x="959" y="1"/>
                    <a:pt x="1" y="960"/>
                    <a:pt x="1" y="2124"/>
                  </a:cubicBezTo>
                  <a:cubicBezTo>
                    <a:pt x="1" y="3311"/>
                    <a:pt x="959" y="4246"/>
                    <a:pt x="2123" y="4246"/>
                  </a:cubicBezTo>
                  <a:cubicBezTo>
                    <a:pt x="3310" y="4246"/>
                    <a:pt x="4246" y="3311"/>
                    <a:pt x="4246" y="2124"/>
                  </a:cubicBezTo>
                  <a:cubicBezTo>
                    <a:pt x="4246" y="960"/>
                    <a:pt x="3310" y="1"/>
                    <a:pt x="2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7"/>
            <p:cNvSpPr/>
            <p:nvPr/>
          </p:nvSpPr>
          <p:spPr>
            <a:xfrm>
              <a:off x="4288089" y="-539474"/>
              <a:ext cx="107742" cy="107742"/>
            </a:xfrm>
            <a:custGeom>
              <a:avLst/>
              <a:gdLst/>
              <a:ahLst/>
              <a:cxnLst/>
              <a:rect l="l" t="t" r="r" b="b"/>
              <a:pathLst>
                <a:path w="4246" h="4246" extrusionOk="0">
                  <a:moveTo>
                    <a:pt x="2123" y="0"/>
                  </a:moveTo>
                  <a:cubicBezTo>
                    <a:pt x="959" y="0"/>
                    <a:pt x="0" y="936"/>
                    <a:pt x="0" y="2123"/>
                  </a:cubicBezTo>
                  <a:cubicBezTo>
                    <a:pt x="0" y="3287"/>
                    <a:pt x="959" y="4246"/>
                    <a:pt x="2123" y="4246"/>
                  </a:cubicBezTo>
                  <a:cubicBezTo>
                    <a:pt x="3287" y="4246"/>
                    <a:pt x="4246" y="3287"/>
                    <a:pt x="4246" y="2123"/>
                  </a:cubicBezTo>
                  <a:cubicBezTo>
                    <a:pt x="4246" y="936"/>
                    <a:pt x="3287" y="0"/>
                    <a:pt x="2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7"/>
            <p:cNvSpPr/>
            <p:nvPr/>
          </p:nvSpPr>
          <p:spPr>
            <a:xfrm>
              <a:off x="7000423" y="-678478"/>
              <a:ext cx="73588" cy="74146"/>
            </a:xfrm>
            <a:custGeom>
              <a:avLst/>
              <a:gdLst/>
              <a:ahLst/>
              <a:cxnLst/>
              <a:rect l="l" t="t" r="r" b="b"/>
              <a:pathLst>
                <a:path w="2900" h="2922" extrusionOk="0">
                  <a:moveTo>
                    <a:pt x="1462" y="0"/>
                  </a:moveTo>
                  <a:cubicBezTo>
                    <a:pt x="640" y="0"/>
                    <a:pt x="1" y="639"/>
                    <a:pt x="1" y="1461"/>
                  </a:cubicBezTo>
                  <a:cubicBezTo>
                    <a:pt x="1" y="2260"/>
                    <a:pt x="640" y="2922"/>
                    <a:pt x="1462" y="2922"/>
                  </a:cubicBezTo>
                  <a:cubicBezTo>
                    <a:pt x="2261" y="2922"/>
                    <a:pt x="2900" y="2260"/>
                    <a:pt x="2900" y="1461"/>
                  </a:cubicBezTo>
                  <a:cubicBezTo>
                    <a:pt x="2900" y="639"/>
                    <a:pt x="2261" y="0"/>
                    <a:pt x="14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7"/>
            <p:cNvSpPr/>
            <p:nvPr/>
          </p:nvSpPr>
          <p:spPr>
            <a:xfrm>
              <a:off x="5041600" y="-500092"/>
              <a:ext cx="74171" cy="74146"/>
            </a:xfrm>
            <a:custGeom>
              <a:avLst/>
              <a:gdLst/>
              <a:ahLst/>
              <a:cxnLst/>
              <a:rect l="l" t="t" r="r" b="b"/>
              <a:pathLst>
                <a:path w="2923" h="2922" extrusionOk="0">
                  <a:moveTo>
                    <a:pt x="1462" y="0"/>
                  </a:moveTo>
                  <a:cubicBezTo>
                    <a:pt x="640" y="0"/>
                    <a:pt x="1" y="662"/>
                    <a:pt x="1" y="1461"/>
                  </a:cubicBezTo>
                  <a:cubicBezTo>
                    <a:pt x="1" y="2260"/>
                    <a:pt x="640" y="2922"/>
                    <a:pt x="1462" y="2922"/>
                  </a:cubicBezTo>
                  <a:cubicBezTo>
                    <a:pt x="2260" y="2922"/>
                    <a:pt x="2922" y="2260"/>
                    <a:pt x="2922" y="1461"/>
                  </a:cubicBezTo>
                  <a:cubicBezTo>
                    <a:pt x="2922" y="662"/>
                    <a:pt x="2260" y="0"/>
                    <a:pt x="14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7"/>
            <p:cNvSpPr/>
            <p:nvPr/>
          </p:nvSpPr>
          <p:spPr>
            <a:xfrm>
              <a:off x="8632010" y="121240"/>
              <a:ext cx="2335337" cy="717199"/>
            </a:xfrm>
            <a:custGeom>
              <a:avLst/>
              <a:gdLst/>
              <a:ahLst/>
              <a:cxnLst/>
              <a:rect l="l" t="t" r="r" b="b"/>
              <a:pathLst>
                <a:path w="92033" h="28264" extrusionOk="0">
                  <a:moveTo>
                    <a:pt x="206" y="0"/>
                  </a:moveTo>
                  <a:cubicBezTo>
                    <a:pt x="155" y="0"/>
                    <a:pt x="104" y="17"/>
                    <a:pt x="69" y="51"/>
                  </a:cubicBezTo>
                  <a:cubicBezTo>
                    <a:pt x="1" y="120"/>
                    <a:pt x="1" y="234"/>
                    <a:pt x="69" y="325"/>
                  </a:cubicBezTo>
                  <a:lnTo>
                    <a:pt x="28007" y="28263"/>
                  </a:lnTo>
                  <a:lnTo>
                    <a:pt x="91850" y="28263"/>
                  </a:lnTo>
                  <a:cubicBezTo>
                    <a:pt x="91941" y="28263"/>
                    <a:pt x="92032" y="28172"/>
                    <a:pt x="92032" y="28058"/>
                  </a:cubicBezTo>
                  <a:cubicBezTo>
                    <a:pt x="92032" y="27967"/>
                    <a:pt x="91941" y="27875"/>
                    <a:pt x="91850" y="27875"/>
                  </a:cubicBezTo>
                  <a:lnTo>
                    <a:pt x="28167" y="27875"/>
                  </a:lnTo>
                  <a:lnTo>
                    <a:pt x="343" y="51"/>
                  </a:lnTo>
                  <a:cubicBezTo>
                    <a:pt x="309" y="17"/>
                    <a:pt x="258" y="0"/>
                    <a:pt x="2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7"/>
            <p:cNvSpPr/>
            <p:nvPr/>
          </p:nvSpPr>
          <p:spPr>
            <a:xfrm>
              <a:off x="7355470" y="170595"/>
              <a:ext cx="151793" cy="94446"/>
            </a:xfrm>
            <a:custGeom>
              <a:avLst/>
              <a:gdLst/>
              <a:ahLst/>
              <a:cxnLst/>
              <a:rect l="l" t="t" r="r" b="b"/>
              <a:pathLst>
                <a:path w="5982" h="3722" extrusionOk="0">
                  <a:moveTo>
                    <a:pt x="1" y="1"/>
                  </a:moveTo>
                  <a:lnTo>
                    <a:pt x="3607" y="3721"/>
                  </a:lnTo>
                  <a:lnTo>
                    <a:pt x="5981" y="3721"/>
                  </a:lnTo>
                  <a:lnTo>
                    <a:pt x="239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7"/>
            <p:cNvSpPr/>
            <p:nvPr/>
          </p:nvSpPr>
          <p:spPr>
            <a:xfrm>
              <a:off x="7469581" y="170595"/>
              <a:ext cx="151184" cy="94446"/>
            </a:xfrm>
            <a:custGeom>
              <a:avLst/>
              <a:gdLst/>
              <a:ahLst/>
              <a:cxnLst/>
              <a:rect l="l" t="t" r="r" b="b"/>
              <a:pathLst>
                <a:path w="5958" h="3722" extrusionOk="0">
                  <a:moveTo>
                    <a:pt x="0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7"/>
            <p:cNvSpPr/>
            <p:nvPr/>
          </p:nvSpPr>
          <p:spPr>
            <a:xfrm>
              <a:off x="7583109" y="170595"/>
              <a:ext cx="151768" cy="94446"/>
            </a:xfrm>
            <a:custGeom>
              <a:avLst/>
              <a:gdLst/>
              <a:ahLst/>
              <a:cxnLst/>
              <a:rect l="l" t="t" r="r" b="b"/>
              <a:pathLst>
                <a:path w="5981" h="3722" extrusionOk="0">
                  <a:moveTo>
                    <a:pt x="0" y="1"/>
                  </a:moveTo>
                  <a:lnTo>
                    <a:pt x="3584" y="3721"/>
                  </a:lnTo>
                  <a:lnTo>
                    <a:pt x="5980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7"/>
            <p:cNvSpPr/>
            <p:nvPr/>
          </p:nvSpPr>
          <p:spPr>
            <a:xfrm>
              <a:off x="7697195" y="170595"/>
              <a:ext cx="151210" cy="94446"/>
            </a:xfrm>
            <a:custGeom>
              <a:avLst/>
              <a:gdLst/>
              <a:ahLst/>
              <a:cxnLst/>
              <a:rect l="l" t="t" r="r" b="b"/>
              <a:pathLst>
                <a:path w="5959" h="3722" extrusionOk="0">
                  <a:moveTo>
                    <a:pt x="1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7"/>
            <p:cNvSpPr/>
            <p:nvPr/>
          </p:nvSpPr>
          <p:spPr>
            <a:xfrm>
              <a:off x="7810723" y="170595"/>
              <a:ext cx="151184" cy="94446"/>
            </a:xfrm>
            <a:custGeom>
              <a:avLst/>
              <a:gdLst/>
              <a:ahLst/>
              <a:cxnLst/>
              <a:rect l="l" t="t" r="r" b="b"/>
              <a:pathLst>
                <a:path w="5958" h="3722" extrusionOk="0">
                  <a:moveTo>
                    <a:pt x="1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7"/>
            <p:cNvSpPr/>
            <p:nvPr/>
          </p:nvSpPr>
          <p:spPr>
            <a:xfrm>
              <a:off x="7924251" y="170595"/>
              <a:ext cx="151768" cy="94446"/>
            </a:xfrm>
            <a:custGeom>
              <a:avLst/>
              <a:gdLst/>
              <a:ahLst/>
              <a:cxnLst/>
              <a:rect l="l" t="t" r="r" b="b"/>
              <a:pathLst>
                <a:path w="5981" h="3722" extrusionOk="0">
                  <a:moveTo>
                    <a:pt x="0" y="1"/>
                  </a:moveTo>
                  <a:lnTo>
                    <a:pt x="3607" y="3721"/>
                  </a:lnTo>
                  <a:lnTo>
                    <a:pt x="5981" y="3721"/>
                  </a:lnTo>
                  <a:lnTo>
                    <a:pt x="239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7"/>
            <p:cNvSpPr/>
            <p:nvPr/>
          </p:nvSpPr>
          <p:spPr>
            <a:xfrm>
              <a:off x="8038337" y="170595"/>
              <a:ext cx="151210" cy="94446"/>
            </a:xfrm>
            <a:custGeom>
              <a:avLst/>
              <a:gdLst/>
              <a:ahLst/>
              <a:cxnLst/>
              <a:rect l="l" t="t" r="r" b="b"/>
              <a:pathLst>
                <a:path w="5959" h="3722" extrusionOk="0">
                  <a:moveTo>
                    <a:pt x="1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7"/>
            <p:cNvSpPr/>
            <p:nvPr/>
          </p:nvSpPr>
          <p:spPr>
            <a:xfrm>
              <a:off x="8151864" y="170595"/>
              <a:ext cx="151768" cy="94446"/>
            </a:xfrm>
            <a:custGeom>
              <a:avLst/>
              <a:gdLst/>
              <a:ahLst/>
              <a:cxnLst/>
              <a:rect l="l" t="t" r="r" b="b"/>
              <a:pathLst>
                <a:path w="5981" h="3722" extrusionOk="0">
                  <a:moveTo>
                    <a:pt x="1" y="1"/>
                  </a:moveTo>
                  <a:lnTo>
                    <a:pt x="3584" y="3721"/>
                  </a:lnTo>
                  <a:lnTo>
                    <a:pt x="5981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7"/>
            <p:cNvSpPr/>
            <p:nvPr/>
          </p:nvSpPr>
          <p:spPr>
            <a:xfrm>
              <a:off x="6543445" y="958895"/>
              <a:ext cx="280952" cy="175519"/>
            </a:xfrm>
            <a:custGeom>
              <a:avLst/>
              <a:gdLst/>
              <a:ahLst/>
              <a:cxnLst/>
              <a:rect l="l" t="t" r="r" b="b"/>
              <a:pathLst>
                <a:path w="11072" h="6917" extrusionOk="0">
                  <a:moveTo>
                    <a:pt x="1" y="0"/>
                  </a:moveTo>
                  <a:lnTo>
                    <a:pt x="6666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7"/>
            <p:cNvSpPr/>
            <p:nvPr/>
          </p:nvSpPr>
          <p:spPr>
            <a:xfrm>
              <a:off x="6754286" y="958895"/>
              <a:ext cx="280927" cy="175519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0" y="0"/>
                  </a:moveTo>
                  <a:lnTo>
                    <a:pt x="6665" y="6916"/>
                  </a:lnTo>
                  <a:lnTo>
                    <a:pt x="11070" y="6916"/>
                  </a:lnTo>
                  <a:lnTo>
                    <a:pt x="4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7"/>
            <p:cNvSpPr/>
            <p:nvPr/>
          </p:nvSpPr>
          <p:spPr>
            <a:xfrm>
              <a:off x="6965101" y="958895"/>
              <a:ext cx="280927" cy="175519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1" y="0"/>
                  </a:moveTo>
                  <a:lnTo>
                    <a:pt x="6666" y="6916"/>
                  </a:lnTo>
                  <a:lnTo>
                    <a:pt x="11071" y="6916"/>
                  </a:lnTo>
                  <a:lnTo>
                    <a:pt x="442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7"/>
            <p:cNvSpPr/>
            <p:nvPr/>
          </p:nvSpPr>
          <p:spPr>
            <a:xfrm>
              <a:off x="7176500" y="958895"/>
              <a:ext cx="280952" cy="175519"/>
            </a:xfrm>
            <a:custGeom>
              <a:avLst/>
              <a:gdLst/>
              <a:ahLst/>
              <a:cxnLst/>
              <a:rect l="l" t="t" r="r" b="b"/>
              <a:pathLst>
                <a:path w="11072" h="6917" extrusionOk="0">
                  <a:moveTo>
                    <a:pt x="1" y="0"/>
                  </a:moveTo>
                  <a:lnTo>
                    <a:pt x="6643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7"/>
            <p:cNvSpPr/>
            <p:nvPr/>
          </p:nvSpPr>
          <p:spPr>
            <a:xfrm>
              <a:off x="7387341" y="958895"/>
              <a:ext cx="280927" cy="175519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0" y="0"/>
                  </a:moveTo>
                  <a:lnTo>
                    <a:pt x="6665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7"/>
            <p:cNvSpPr/>
            <p:nvPr/>
          </p:nvSpPr>
          <p:spPr>
            <a:xfrm>
              <a:off x="7598157" y="958895"/>
              <a:ext cx="280927" cy="175519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1" y="0"/>
                  </a:moveTo>
                  <a:lnTo>
                    <a:pt x="6666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529" name="Google Shape;529;p7"/>
            <p:cNvCxnSpPr/>
            <p:nvPr/>
          </p:nvCxnSpPr>
          <p:spPr>
            <a:xfrm rot="10800000">
              <a:off x="1697950" y="877825"/>
              <a:ext cx="22332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oval" w="med" len="med"/>
              <a:tailEnd type="none" w="med" len="med"/>
            </a:ln>
          </p:spPr>
        </p:cxnSp>
        <p:sp>
          <p:nvSpPr>
            <p:cNvPr id="530" name="Google Shape;530;p7"/>
            <p:cNvSpPr/>
            <p:nvPr/>
          </p:nvSpPr>
          <p:spPr>
            <a:xfrm>
              <a:off x="3748885" y="-197980"/>
              <a:ext cx="993913" cy="458755"/>
            </a:xfrm>
            <a:custGeom>
              <a:avLst/>
              <a:gdLst/>
              <a:ahLst/>
              <a:cxnLst/>
              <a:rect l="l" t="t" r="r" b="b"/>
              <a:pathLst>
                <a:path w="39169" h="18079" extrusionOk="0">
                  <a:moveTo>
                    <a:pt x="183" y="0"/>
                  </a:moveTo>
                  <a:cubicBezTo>
                    <a:pt x="92" y="0"/>
                    <a:pt x="1" y="92"/>
                    <a:pt x="1" y="206"/>
                  </a:cubicBezTo>
                  <a:cubicBezTo>
                    <a:pt x="1" y="297"/>
                    <a:pt x="92" y="388"/>
                    <a:pt x="183" y="388"/>
                  </a:cubicBezTo>
                  <a:lnTo>
                    <a:pt x="21182" y="388"/>
                  </a:lnTo>
                  <a:lnTo>
                    <a:pt x="38826" y="18010"/>
                  </a:lnTo>
                  <a:cubicBezTo>
                    <a:pt x="38849" y="18055"/>
                    <a:pt x="38895" y="18078"/>
                    <a:pt x="38940" y="18078"/>
                  </a:cubicBezTo>
                  <a:cubicBezTo>
                    <a:pt x="39009" y="18078"/>
                    <a:pt x="39055" y="18055"/>
                    <a:pt x="39077" y="18010"/>
                  </a:cubicBezTo>
                  <a:cubicBezTo>
                    <a:pt x="39169" y="17941"/>
                    <a:pt x="39169" y="17827"/>
                    <a:pt x="39077" y="17736"/>
                  </a:cubicBezTo>
                  <a:lnTo>
                    <a:pt x="213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7"/>
            <p:cNvSpPr/>
            <p:nvPr/>
          </p:nvSpPr>
          <p:spPr>
            <a:xfrm>
              <a:off x="4708100" y="215949"/>
              <a:ext cx="69046" cy="69077"/>
            </a:xfrm>
            <a:custGeom>
              <a:avLst/>
              <a:gdLst/>
              <a:ahLst/>
              <a:cxnLst/>
              <a:rect l="l" t="t" r="r" b="b"/>
              <a:pathLst>
                <a:path w="4247" h="4247" extrusionOk="0">
                  <a:moveTo>
                    <a:pt x="2123" y="1"/>
                  </a:moveTo>
                  <a:cubicBezTo>
                    <a:pt x="959" y="1"/>
                    <a:pt x="1" y="960"/>
                    <a:pt x="1" y="2124"/>
                  </a:cubicBezTo>
                  <a:cubicBezTo>
                    <a:pt x="1" y="3311"/>
                    <a:pt x="959" y="4246"/>
                    <a:pt x="2123" y="4246"/>
                  </a:cubicBezTo>
                  <a:cubicBezTo>
                    <a:pt x="3310" y="4246"/>
                    <a:pt x="4246" y="3311"/>
                    <a:pt x="4246" y="2124"/>
                  </a:cubicBezTo>
                  <a:cubicBezTo>
                    <a:pt x="4246" y="960"/>
                    <a:pt x="3310" y="1"/>
                    <a:pt x="2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32" name="Google Shape;532;p7"/>
            <p:cNvGrpSpPr/>
            <p:nvPr/>
          </p:nvGrpSpPr>
          <p:grpSpPr>
            <a:xfrm rot="-5400000" flipH="1">
              <a:off x="266770" y="647027"/>
              <a:ext cx="2094354" cy="800631"/>
              <a:chOff x="5593937" y="1366150"/>
              <a:chExt cx="1612903" cy="622575"/>
            </a:xfrm>
          </p:grpSpPr>
          <p:sp>
            <p:nvSpPr>
              <p:cNvPr id="533" name="Google Shape;533;p7"/>
              <p:cNvSpPr/>
              <p:nvPr/>
            </p:nvSpPr>
            <p:spPr>
              <a:xfrm>
                <a:off x="5593937" y="1408375"/>
                <a:ext cx="1529900" cy="580350"/>
              </a:xfrm>
              <a:custGeom>
                <a:avLst/>
                <a:gdLst/>
                <a:ahLst/>
                <a:cxnLst/>
                <a:rect l="l" t="t" r="r" b="b"/>
                <a:pathLst>
                  <a:path w="61196" h="23214" extrusionOk="0">
                    <a:moveTo>
                      <a:pt x="49121" y="0"/>
                    </a:moveTo>
                    <a:lnTo>
                      <a:pt x="26661" y="22460"/>
                    </a:lnTo>
                    <a:lnTo>
                      <a:pt x="389" y="22460"/>
                    </a:lnTo>
                    <a:cubicBezTo>
                      <a:pt x="161" y="22460"/>
                      <a:pt x="1" y="22620"/>
                      <a:pt x="1" y="22848"/>
                    </a:cubicBezTo>
                    <a:cubicBezTo>
                      <a:pt x="1" y="23054"/>
                      <a:pt x="161" y="23214"/>
                      <a:pt x="389" y="23214"/>
                    </a:cubicBezTo>
                    <a:lnTo>
                      <a:pt x="26980" y="23214"/>
                    </a:lnTo>
                    <a:lnTo>
                      <a:pt x="49441" y="776"/>
                    </a:lnTo>
                    <a:lnTo>
                      <a:pt x="60808" y="776"/>
                    </a:lnTo>
                    <a:cubicBezTo>
                      <a:pt x="61013" y="776"/>
                      <a:pt x="61196" y="594"/>
                      <a:pt x="61196" y="388"/>
                    </a:cubicBezTo>
                    <a:cubicBezTo>
                      <a:pt x="61196" y="183"/>
                      <a:pt x="61013" y="0"/>
                      <a:pt x="6080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" name="Google Shape;534;p7"/>
              <p:cNvSpPr/>
              <p:nvPr/>
            </p:nvSpPr>
            <p:spPr>
              <a:xfrm>
                <a:off x="7100690" y="1366150"/>
                <a:ext cx="106150" cy="106150"/>
              </a:xfrm>
              <a:custGeom>
                <a:avLst/>
                <a:gdLst/>
                <a:ahLst/>
                <a:cxnLst/>
                <a:rect l="l" t="t" r="r" b="b"/>
                <a:pathLst>
                  <a:path w="4246" h="4246" extrusionOk="0">
                    <a:moveTo>
                      <a:pt x="2123" y="0"/>
                    </a:moveTo>
                    <a:cubicBezTo>
                      <a:pt x="936" y="0"/>
                      <a:pt x="0" y="959"/>
                      <a:pt x="0" y="2123"/>
                    </a:cubicBezTo>
                    <a:cubicBezTo>
                      <a:pt x="0" y="3310"/>
                      <a:pt x="936" y="4246"/>
                      <a:pt x="2123" y="4246"/>
                    </a:cubicBezTo>
                    <a:cubicBezTo>
                      <a:pt x="3287" y="4246"/>
                      <a:pt x="4246" y="3310"/>
                      <a:pt x="4246" y="2123"/>
                    </a:cubicBezTo>
                    <a:cubicBezTo>
                      <a:pt x="4246" y="959"/>
                      <a:pt x="3287" y="0"/>
                      <a:pt x="212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35" name="Google Shape;535;p7"/>
          <p:cNvSpPr/>
          <p:nvPr/>
        </p:nvSpPr>
        <p:spPr>
          <a:xfrm rot="10800000" flipH="1">
            <a:off x="-3890200" y="6349394"/>
            <a:ext cx="74171" cy="74146"/>
          </a:xfrm>
          <a:custGeom>
            <a:avLst/>
            <a:gdLst/>
            <a:ahLst/>
            <a:cxnLst/>
            <a:rect l="l" t="t" r="r" b="b"/>
            <a:pathLst>
              <a:path w="2923" h="2922" extrusionOk="0">
                <a:moveTo>
                  <a:pt x="1462" y="0"/>
                </a:moveTo>
                <a:cubicBezTo>
                  <a:pt x="640" y="0"/>
                  <a:pt x="1" y="662"/>
                  <a:pt x="1" y="1461"/>
                </a:cubicBezTo>
                <a:cubicBezTo>
                  <a:pt x="1" y="2260"/>
                  <a:pt x="640" y="2922"/>
                  <a:pt x="1462" y="2922"/>
                </a:cubicBezTo>
                <a:cubicBezTo>
                  <a:pt x="2260" y="2922"/>
                  <a:pt x="2922" y="2260"/>
                  <a:pt x="2922" y="1461"/>
                </a:cubicBezTo>
                <a:cubicBezTo>
                  <a:pt x="2922" y="662"/>
                  <a:pt x="2260" y="0"/>
                  <a:pt x="146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36" name="Google Shape;536;p7"/>
          <p:cNvGrpSpPr/>
          <p:nvPr/>
        </p:nvGrpSpPr>
        <p:grpSpPr>
          <a:xfrm>
            <a:off x="3690957" y="4568872"/>
            <a:ext cx="881035" cy="290677"/>
            <a:chOff x="3690957" y="4568872"/>
            <a:chExt cx="881035" cy="290677"/>
          </a:xfrm>
        </p:grpSpPr>
        <p:sp>
          <p:nvSpPr>
            <p:cNvPr id="537" name="Google Shape;537;p7"/>
            <p:cNvSpPr/>
            <p:nvPr/>
          </p:nvSpPr>
          <p:spPr>
            <a:xfrm>
              <a:off x="3690957" y="4568872"/>
              <a:ext cx="148483" cy="290677"/>
            </a:xfrm>
            <a:custGeom>
              <a:avLst/>
              <a:gdLst/>
              <a:ahLst/>
              <a:cxnLst/>
              <a:rect l="l" t="t" r="r" b="b"/>
              <a:pathLst>
                <a:path w="1204" h="2357" fill="none" extrusionOk="0">
                  <a:moveTo>
                    <a:pt x="0" y="0"/>
                  </a:moveTo>
                  <a:lnTo>
                    <a:pt x="1203" y="1178"/>
                  </a:lnTo>
                  <a:lnTo>
                    <a:pt x="0" y="2356"/>
                  </a:lnTo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7"/>
            <p:cNvSpPr/>
            <p:nvPr/>
          </p:nvSpPr>
          <p:spPr>
            <a:xfrm>
              <a:off x="3839318" y="4568872"/>
              <a:ext cx="145400" cy="290677"/>
            </a:xfrm>
            <a:custGeom>
              <a:avLst/>
              <a:gdLst/>
              <a:ahLst/>
              <a:cxnLst/>
              <a:rect l="l" t="t" r="r" b="b"/>
              <a:pathLst>
                <a:path w="1179" h="2357" fill="none" extrusionOk="0">
                  <a:moveTo>
                    <a:pt x="0" y="0"/>
                  </a:moveTo>
                  <a:lnTo>
                    <a:pt x="1178" y="1178"/>
                  </a:lnTo>
                  <a:lnTo>
                    <a:pt x="0" y="2356"/>
                  </a:lnTo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7"/>
            <p:cNvSpPr/>
            <p:nvPr/>
          </p:nvSpPr>
          <p:spPr>
            <a:xfrm>
              <a:off x="3984595" y="4568872"/>
              <a:ext cx="148483" cy="290677"/>
            </a:xfrm>
            <a:custGeom>
              <a:avLst/>
              <a:gdLst/>
              <a:ahLst/>
              <a:cxnLst/>
              <a:rect l="l" t="t" r="r" b="b"/>
              <a:pathLst>
                <a:path w="1204" h="2357" fill="none" extrusionOk="0">
                  <a:moveTo>
                    <a:pt x="0" y="0"/>
                  </a:moveTo>
                  <a:lnTo>
                    <a:pt x="1203" y="1178"/>
                  </a:lnTo>
                  <a:lnTo>
                    <a:pt x="0" y="2356"/>
                  </a:lnTo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7"/>
            <p:cNvSpPr/>
            <p:nvPr/>
          </p:nvSpPr>
          <p:spPr>
            <a:xfrm>
              <a:off x="4132955" y="4568872"/>
              <a:ext cx="145400" cy="290677"/>
            </a:xfrm>
            <a:custGeom>
              <a:avLst/>
              <a:gdLst/>
              <a:ahLst/>
              <a:cxnLst/>
              <a:rect l="l" t="t" r="r" b="b"/>
              <a:pathLst>
                <a:path w="1179" h="2357" fill="none" extrusionOk="0">
                  <a:moveTo>
                    <a:pt x="0" y="0"/>
                  </a:moveTo>
                  <a:lnTo>
                    <a:pt x="1178" y="1178"/>
                  </a:lnTo>
                  <a:lnTo>
                    <a:pt x="0" y="2356"/>
                  </a:lnTo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7"/>
            <p:cNvSpPr/>
            <p:nvPr/>
          </p:nvSpPr>
          <p:spPr>
            <a:xfrm>
              <a:off x="4278232" y="4568872"/>
              <a:ext cx="148483" cy="290677"/>
            </a:xfrm>
            <a:custGeom>
              <a:avLst/>
              <a:gdLst/>
              <a:ahLst/>
              <a:cxnLst/>
              <a:rect l="l" t="t" r="r" b="b"/>
              <a:pathLst>
                <a:path w="1204" h="2357" fill="none" extrusionOk="0">
                  <a:moveTo>
                    <a:pt x="0" y="0"/>
                  </a:moveTo>
                  <a:lnTo>
                    <a:pt x="1203" y="1178"/>
                  </a:lnTo>
                  <a:lnTo>
                    <a:pt x="0" y="2356"/>
                  </a:lnTo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7"/>
            <p:cNvSpPr/>
            <p:nvPr/>
          </p:nvSpPr>
          <p:spPr>
            <a:xfrm>
              <a:off x="4426592" y="4568872"/>
              <a:ext cx="145400" cy="290677"/>
            </a:xfrm>
            <a:custGeom>
              <a:avLst/>
              <a:gdLst/>
              <a:ahLst/>
              <a:cxnLst/>
              <a:rect l="l" t="t" r="r" b="b"/>
              <a:pathLst>
                <a:path w="1179" h="2357" fill="none" extrusionOk="0">
                  <a:moveTo>
                    <a:pt x="0" y="0"/>
                  </a:moveTo>
                  <a:lnTo>
                    <a:pt x="1178" y="1178"/>
                  </a:lnTo>
                  <a:lnTo>
                    <a:pt x="0" y="2356"/>
                  </a:lnTo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">
    <p:spTree>
      <p:nvGrpSpPr>
        <p:cNvPr id="1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7" name="Google Shape;877;p13"/>
          <p:cNvGrpSpPr/>
          <p:nvPr/>
        </p:nvGrpSpPr>
        <p:grpSpPr>
          <a:xfrm>
            <a:off x="392675" y="1621008"/>
            <a:ext cx="3009700" cy="1564192"/>
            <a:chOff x="392675" y="1513033"/>
            <a:chExt cx="3009700" cy="1564192"/>
          </a:xfrm>
        </p:grpSpPr>
        <p:sp>
          <p:nvSpPr>
            <p:cNvPr id="878" name="Google Shape;878;p13"/>
            <p:cNvSpPr/>
            <p:nvPr/>
          </p:nvSpPr>
          <p:spPr>
            <a:xfrm>
              <a:off x="878255" y="1659206"/>
              <a:ext cx="584816" cy="584816"/>
            </a:xfrm>
            <a:custGeom>
              <a:avLst/>
              <a:gdLst/>
              <a:ahLst/>
              <a:cxnLst/>
              <a:rect l="l" t="t" r="r" b="b"/>
              <a:pathLst>
                <a:path w="4813" h="4813" fill="none" extrusionOk="0">
                  <a:moveTo>
                    <a:pt x="0" y="0"/>
                  </a:moveTo>
                  <a:lnTo>
                    <a:pt x="4812" y="0"/>
                  </a:lnTo>
                  <a:lnTo>
                    <a:pt x="4812" y="4812"/>
                  </a:lnTo>
                  <a:lnTo>
                    <a:pt x="0" y="4812"/>
                  </a:lnTo>
                  <a:close/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13"/>
            <p:cNvSpPr/>
            <p:nvPr/>
          </p:nvSpPr>
          <p:spPr>
            <a:xfrm>
              <a:off x="820418" y="2301733"/>
              <a:ext cx="122" cy="122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13"/>
            <p:cNvSpPr/>
            <p:nvPr/>
          </p:nvSpPr>
          <p:spPr>
            <a:xfrm>
              <a:off x="820418" y="1622632"/>
              <a:ext cx="122" cy="633540"/>
            </a:xfrm>
            <a:custGeom>
              <a:avLst/>
              <a:gdLst/>
              <a:ahLst/>
              <a:cxnLst/>
              <a:rect l="l" t="t" r="r" b="b"/>
              <a:pathLst>
                <a:path w="1" h="5214" fill="none" extrusionOk="0">
                  <a:moveTo>
                    <a:pt x="0" y="5213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13"/>
            <p:cNvSpPr/>
            <p:nvPr/>
          </p:nvSpPr>
          <p:spPr>
            <a:xfrm>
              <a:off x="820418" y="1601247"/>
              <a:ext cx="122" cy="122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13"/>
            <p:cNvSpPr/>
            <p:nvPr/>
          </p:nvSpPr>
          <p:spPr>
            <a:xfrm>
              <a:off x="865983" y="1601247"/>
              <a:ext cx="633662" cy="122"/>
            </a:xfrm>
            <a:custGeom>
              <a:avLst/>
              <a:gdLst/>
              <a:ahLst/>
              <a:cxnLst/>
              <a:rect l="l" t="t" r="r" b="b"/>
              <a:pathLst>
                <a:path w="5215" h="1" fill="none" extrusionOk="0">
                  <a:moveTo>
                    <a:pt x="1" y="1"/>
                  </a:moveTo>
                  <a:lnTo>
                    <a:pt x="5214" y="1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13"/>
            <p:cNvSpPr/>
            <p:nvPr/>
          </p:nvSpPr>
          <p:spPr>
            <a:xfrm>
              <a:off x="1520782" y="1601247"/>
              <a:ext cx="122" cy="122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13"/>
            <p:cNvSpPr/>
            <p:nvPr/>
          </p:nvSpPr>
          <p:spPr>
            <a:xfrm>
              <a:off x="1520782" y="1643896"/>
              <a:ext cx="122" cy="633540"/>
            </a:xfrm>
            <a:custGeom>
              <a:avLst/>
              <a:gdLst/>
              <a:ahLst/>
              <a:cxnLst/>
              <a:rect l="l" t="t" r="r" b="b"/>
              <a:pathLst>
                <a:path w="1" h="5214" fill="none" extrusionOk="0">
                  <a:moveTo>
                    <a:pt x="0" y="1"/>
                  </a:moveTo>
                  <a:lnTo>
                    <a:pt x="0" y="5214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13"/>
            <p:cNvSpPr/>
            <p:nvPr/>
          </p:nvSpPr>
          <p:spPr>
            <a:xfrm>
              <a:off x="1520782" y="2301733"/>
              <a:ext cx="122" cy="122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13"/>
            <p:cNvSpPr/>
            <p:nvPr/>
          </p:nvSpPr>
          <p:spPr>
            <a:xfrm>
              <a:off x="844719" y="2301733"/>
              <a:ext cx="633540" cy="122"/>
            </a:xfrm>
            <a:custGeom>
              <a:avLst/>
              <a:gdLst/>
              <a:ahLst/>
              <a:cxnLst/>
              <a:rect l="l" t="t" r="r" b="b"/>
              <a:pathLst>
                <a:path w="5214" h="1" fill="none" extrusionOk="0">
                  <a:moveTo>
                    <a:pt x="5214" y="0"/>
                  </a:moveTo>
                  <a:lnTo>
                    <a:pt x="1" y="0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13"/>
            <p:cNvSpPr/>
            <p:nvPr/>
          </p:nvSpPr>
          <p:spPr>
            <a:xfrm>
              <a:off x="732082" y="1513033"/>
              <a:ext cx="880200" cy="877163"/>
            </a:xfrm>
            <a:custGeom>
              <a:avLst/>
              <a:gdLst/>
              <a:ahLst/>
              <a:cxnLst/>
              <a:rect l="l" t="t" r="r" b="b"/>
              <a:pathLst>
                <a:path w="7244" h="7219" fill="none" extrusionOk="0">
                  <a:moveTo>
                    <a:pt x="0" y="0"/>
                  </a:moveTo>
                  <a:lnTo>
                    <a:pt x="7243" y="0"/>
                  </a:lnTo>
                  <a:lnTo>
                    <a:pt x="7243" y="7218"/>
                  </a:lnTo>
                  <a:lnTo>
                    <a:pt x="0" y="7218"/>
                  </a:lnTo>
                  <a:close/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888" name="Google Shape;888;p13"/>
            <p:cNvCxnSpPr/>
            <p:nvPr/>
          </p:nvCxnSpPr>
          <p:spPr>
            <a:xfrm>
              <a:off x="1612275" y="1922650"/>
              <a:ext cx="17901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sp>
          <p:nvSpPr>
            <p:cNvPr id="889" name="Google Shape;889;p13"/>
            <p:cNvSpPr/>
            <p:nvPr/>
          </p:nvSpPr>
          <p:spPr>
            <a:xfrm>
              <a:off x="636097" y="2039765"/>
              <a:ext cx="94533" cy="122"/>
            </a:xfrm>
            <a:custGeom>
              <a:avLst/>
              <a:gdLst/>
              <a:ahLst/>
              <a:cxnLst/>
              <a:rect l="l" t="t" r="r" b="b"/>
              <a:pathLst>
                <a:path w="778" h="1" fill="none" extrusionOk="0">
                  <a:moveTo>
                    <a:pt x="778" y="1"/>
                  </a:move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13"/>
            <p:cNvSpPr/>
            <p:nvPr/>
          </p:nvSpPr>
          <p:spPr>
            <a:xfrm>
              <a:off x="642173" y="1802341"/>
              <a:ext cx="82382" cy="122"/>
            </a:xfrm>
            <a:custGeom>
              <a:avLst/>
              <a:gdLst/>
              <a:ahLst/>
              <a:cxnLst/>
              <a:rect l="l" t="t" r="r" b="b"/>
              <a:pathLst>
                <a:path w="678" h="1" fill="none" extrusionOk="0">
                  <a:moveTo>
                    <a:pt x="678" y="0"/>
                  </a:moveTo>
                  <a:lnTo>
                    <a:pt x="1" y="0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13"/>
            <p:cNvSpPr/>
            <p:nvPr/>
          </p:nvSpPr>
          <p:spPr>
            <a:xfrm>
              <a:off x="596487" y="1689583"/>
              <a:ext cx="128069" cy="122"/>
            </a:xfrm>
            <a:custGeom>
              <a:avLst/>
              <a:gdLst/>
              <a:ahLst/>
              <a:cxnLst/>
              <a:rect l="l" t="t" r="r" b="b"/>
              <a:pathLst>
                <a:path w="1054" h="1" fill="none" extrusionOk="0">
                  <a:moveTo>
                    <a:pt x="1054" y="1"/>
                  </a:move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92" name="Google Shape;892;p13"/>
            <p:cNvGrpSpPr/>
            <p:nvPr/>
          </p:nvGrpSpPr>
          <p:grpSpPr>
            <a:xfrm>
              <a:off x="392675" y="1922525"/>
              <a:ext cx="336300" cy="1154701"/>
              <a:chOff x="392675" y="1955343"/>
              <a:chExt cx="336300" cy="1116300"/>
            </a:xfrm>
          </p:grpSpPr>
          <p:cxnSp>
            <p:nvCxnSpPr>
              <p:cNvPr id="893" name="Google Shape;893;p13"/>
              <p:cNvCxnSpPr/>
              <p:nvPr/>
            </p:nvCxnSpPr>
            <p:spPr>
              <a:xfrm>
                <a:off x="420900" y="1955343"/>
                <a:ext cx="0" cy="1116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94" name="Google Shape;894;p13"/>
              <p:cNvCxnSpPr/>
              <p:nvPr/>
            </p:nvCxnSpPr>
            <p:spPr>
              <a:xfrm>
                <a:off x="418775" y="3067534"/>
                <a:ext cx="2271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895" name="Google Shape;895;p13"/>
              <p:cNvCxnSpPr/>
              <p:nvPr/>
            </p:nvCxnSpPr>
            <p:spPr>
              <a:xfrm>
                <a:off x="392675" y="1955464"/>
                <a:ext cx="33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oval" w="med" len="med"/>
                <a:tailEnd type="none" w="med" len="med"/>
              </a:ln>
            </p:spPr>
          </p:cxnSp>
        </p:grpSp>
        <p:sp>
          <p:nvSpPr>
            <p:cNvPr id="896" name="Google Shape;896;p13"/>
            <p:cNvSpPr/>
            <p:nvPr/>
          </p:nvSpPr>
          <p:spPr>
            <a:xfrm>
              <a:off x="1615281" y="2064188"/>
              <a:ext cx="64156" cy="122"/>
            </a:xfrm>
            <a:custGeom>
              <a:avLst/>
              <a:gdLst/>
              <a:ahLst/>
              <a:cxnLst/>
              <a:rect l="l" t="t" r="r" b="b"/>
              <a:pathLst>
                <a:path w="528" h="1" fill="none" extrusionOk="0">
                  <a:moveTo>
                    <a:pt x="1" y="0"/>
                  </a:moveTo>
                  <a:lnTo>
                    <a:pt x="527" y="0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13"/>
            <p:cNvSpPr/>
            <p:nvPr/>
          </p:nvSpPr>
          <p:spPr>
            <a:xfrm>
              <a:off x="1612256" y="2173787"/>
              <a:ext cx="100608" cy="122"/>
            </a:xfrm>
            <a:custGeom>
              <a:avLst/>
              <a:gdLst/>
              <a:ahLst/>
              <a:cxnLst/>
              <a:rect l="l" t="t" r="r" b="b"/>
              <a:pathLst>
                <a:path w="828" h="1" fill="none" extrusionOk="0">
                  <a:moveTo>
                    <a:pt x="1" y="1"/>
                  </a:moveTo>
                  <a:lnTo>
                    <a:pt x="828" y="1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13"/>
            <p:cNvSpPr/>
            <p:nvPr/>
          </p:nvSpPr>
          <p:spPr>
            <a:xfrm>
              <a:off x="1612144" y="1732231"/>
              <a:ext cx="100608" cy="122"/>
            </a:xfrm>
            <a:custGeom>
              <a:avLst/>
              <a:gdLst/>
              <a:ahLst/>
              <a:cxnLst/>
              <a:rect l="l" t="t" r="r" b="b"/>
              <a:pathLst>
                <a:path w="828" h="1" fill="none" extrusionOk="0">
                  <a:moveTo>
                    <a:pt x="1" y="1"/>
                  </a:moveTo>
                  <a:lnTo>
                    <a:pt x="828" y="1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13"/>
            <p:cNvSpPr/>
            <p:nvPr/>
          </p:nvSpPr>
          <p:spPr>
            <a:xfrm>
              <a:off x="1612156" y="1823604"/>
              <a:ext cx="76307" cy="122"/>
            </a:xfrm>
            <a:custGeom>
              <a:avLst/>
              <a:gdLst/>
              <a:ahLst/>
              <a:cxnLst/>
              <a:rect l="l" t="t" r="r" b="b"/>
              <a:pathLst>
                <a:path w="628" h="1" fill="none" extrusionOk="0">
                  <a:moveTo>
                    <a:pt x="1" y="1"/>
                  </a:moveTo>
                  <a:lnTo>
                    <a:pt x="627" y="1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0" name="Google Shape;900;p13"/>
          <p:cNvGrpSpPr/>
          <p:nvPr/>
        </p:nvGrpSpPr>
        <p:grpSpPr>
          <a:xfrm>
            <a:off x="3363525" y="1622521"/>
            <a:ext cx="3042600" cy="1562680"/>
            <a:chOff x="3363525" y="1622521"/>
            <a:chExt cx="3042600" cy="1562680"/>
          </a:xfrm>
        </p:grpSpPr>
        <p:grpSp>
          <p:nvGrpSpPr>
            <p:cNvPr id="901" name="Google Shape;901;p13"/>
            <p:cNvGrpSpPr/>
            <p:nvPr/>
          </p:nvGrpSpPr>
          <p:grpSpPr>
            <a:xfrm>
              <a:off x="3363525" y="1622521"/>
              <a:ext cx="3042600" cy="877163"/>
              <a:chOff x="3363525" y="1503696"/>
              <a:chExt cx="3042600" cy="877163"/>
            </a:xfrm>
          </p:grpSpPr>
          <p:sp>
            <p:nvSpPr>
              <p:cNvPr id="902" name="Google Shape;902;p13"/>
              <p:cNvSpPr/>
              <p:nvPr/>
            </p:nvSpPr>
            <p:spPr>
              <a:xfrm>
                <a:off x="3828305" y="1649868"/>
                <a:ext cx="584816" cy="584816"/>
              </a:xfrm>
              <a:custGeom>
                <a:avLst/>
                <a:gdLst/>
                <a:ahLst/>
                <a:cxnLst/>
                <a:rect l="l" t="t" r="r" b="b"/>
                <a:pathLst>
                  <a:path w="4813" h="4813" fill="none" extrusionOk="0">
                    <a:moveTo>
                      <a:pt x="0" y="0"/>
                    </a:moveTo>
                    <a:lnTo>
                      <a:pt x="4812" y="0"/>
                    </a:lnTo>
                    <a:lnTo>
                      <a:pt x="4812" y="4812"/>
                    </a:lnTo>
                    <a:lnTo>
                      <a:pt x="0" y="4812"/>
                    </a:lnTo>
                    <a:close/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3" name="Google Shape;903;p13"/>
              <p:cNvSpPr/>
              <p:nvPr/>
            </p:nvSpPr>
            <p:spPr>
              <a:xfrm>
                <a:off x="3770468" y="2292396"/>
                <a:ext cx="122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4" name="Google Shape;904;p13"/>
              <p:cNvSpPr/>
              <p:nvPr/>
            </p:nvSpPr>
            <p:spPr>
              <a:xfrm>
                <a:off x="3770468" y="1613295"/>
                <a:ext cx="122" cy="633540"/>
              </a:xfrm>
              <a:custGeom>
                <a:avLst/>
                <a:gdLst/>
                <a:ahLst/>
                <a:cxnLst/>
                <a:rect l="l" t="t" r="r" b="b"/>
                <a:pathLst>
                  <a:path w="1" h="5214" fill="none" extrusionOk="0">
                    <a:moveTo>
                      <a:pt x="0" y="5213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5" name="Google Shape;905;p13"/>
              <p:cNvSpPr/>
              <p:nvPr/>
            </p:nvSpPr>
            <p:spPr>
              <a:xfrm>
                <a:off x="3770468" y="1591910"/>
                <a:ext cx="122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1"/>
                    </a:moveTo>
                    <a:lnTo>
                      <a:pt x="0" y="1"/>
                    </a:lnTo>
                    <a:close/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6" name="Google Shape;906;p13"/>
              <p:cNvSpPr/>
              <p:nvPr/>
            </p:nvSpPr>
            <p:spPr>
              <a:xfrm>
                <a:off x="3816033" y="1591910"/>
                <a:ext cx="633662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5215" h="1" fill="none" extrusionOk="0">
                    <a:moveTo>
                      <a:pt x="1" y="1"/>
                    </a:moveTo>
                    <a:lnTo>
                      <a:pt x="5214" y="1"/>
                    </a:lnTo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7" name="Google Shape;907;p13"/>
              <p:cNvSpPr/>
              <p:nvPr/>
            </p:nvSpPr>
            <p:spPr>
              <a:xfrm>
                <a:off x="4470832" y="1591910"/>
                <a:ext cx="122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1"/>
                    </a:moveTo>
                    <a:lnTo>
                      <a:pt x="0" y="1"/>
                    </a:lnTo>
                    <a:close/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8" name="Google Shape;908;p13"/>
              <p:cNvSpPr/>
              <p:nvPr/>
            </p:nvSpPr>
            <p:spPr>
              <a:xfrm>
                <a:off x="4470832" y="1634559"/>
                <a:ext cx="122" cy="633540"/>
              </a:xfrm>
              <a:custGeom>
                <a:avLst/>
                <a:gdLst/>
                <a:ahLst/>
                <a:cxnLst/>
                <a:rect l="l" t="t" r="r" b="b"/>
                <a:pathLst>
                  <a:path w="1" h="5214" fill="none" extrusionOk="0">
                    <a:moveTo>
                      <a:pt x="0" y="1"/>
                    </a:moveTo>
                    <a:lnTo>
                      <a:pt x="0" y="5214"/>
                    </a:lnTo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9" name="Google Shape;909;p13"/>
              <p:cNvSpPr/>
              <p:nvPr/>
            </p:nvSpPr>
            <p:spPr>
              <a:xfrm>
                <a:off x="4470832" y="2292396"/>
                <a:ext cx="122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0" name="Google Shape;910;p13"/>
              <p:cNvSpPr/>
              <p:nvPr/>
            </p:nvSpPr>
            <p:spPr>
              <a:xfrm>
                <a:off x="3794769" y="2292396"/>
                <a:ext cx="633540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5214" h="1" fill="none" extrusionOk="0">
                    <a:moveTo>
                      <a:pt x="5214" y="0"/>
                    </a:moveTo>
                    <a:lnTo>
                      <a:pt x="1" y="0"/>
                    </a:lnTo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1" name="Google Shape;911;p13"/>
              <p:cNvSpPr/>
              <p:nvPr/>
            </p:nvSpPr>
            <p:spPr>
              <a:xfrm>
                <a:off x="3682132" y="1503696"/>
                <a:ext cx="880200" cy="877163"/>
              </a:xfrm>
              <a:custGeom>
                <a:avLst/>
                <a:gdLst/>
                <a:ahLst/>
                <a:cxnLst/>
                <a:rect l="l" t="t" r="r" b="b"/>
                <a:pathLst>
                  <a:path w="7244" h="7219" fill="none" extrusionOk="0">
                    <a:moveTo>
                      <a:pt x="0" y="0"/>
                    </a:moveTo>
                    <a:lnTo>
                      <a:pt x="7243" y="0"/>
                    </a:lnTo>
                    <a:lnTo>
                      <a:pt x="7243" y="7218"/>
                    </a:lnTo>
                    <a:lnTo>
                      <a:pt x="0" y="7218"/>
                    </a:lnTo>
                    <a:close/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2" name="Google Shape;912;p13"/>
              <p:cNvSpPr/>
              <p:nvPr/>
            </p:nvSpPr>
            <p:spPr>
              <a:xfrm>
                <a:off x="3586147" y="2030427"/>
                <a:ext cx="94533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778" h="1" fill="none" extrusionOk="0">
                    <a:moveTo>
                      <a:pt x="778" y="1"/>
                    </a:moveTo>
                    <a:lnTo>
                      <a:pt x="1" y="1"/>
                    </a:lnTo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3" name="Google Shape;913;p13"/>
              <p:cNvSpPr/>
              <p:nvPr/>
            </p:nvSpPr>
            <p:spPr>
              <a:xfrm>
                <a:off x="3592223" y="1793003"/>
                <a:ext cx="82382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678" h="1" fill="none" extrusionOk="0">
                    <a:moveTo>
                      <a:pt x="678" y="0"/>
                    </a:moveTo>
                    <a:lnTo>
                      <a:pt x="1" y="0"/>
                    </a:lnTo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4" name="Google Shape;914;p13"/>
              <p:cNvSpPr/>
              <p:nvPr/>
            </p:nvSpPr>
            <p:spPr>
              <a:xfrm>
                <a:off x="3546537" y="1680245"/>
                <a:ext cx="128069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1054" h="1" fill="none" extrusionOk="0">
                    <a:moveTo>
                      <a:pt x="1054" y="1"/>
                    </a:moveTo>
                    <a:lnTo>
                      <a:pt x="1" y="1"/>
                    </a:lnTo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915" name="Google Shape;915;p13"/>
              <p:cNvCxnSpPr/>
              <p:nvPr/>
            </p:nvCxnSpPr>
            <p:spPr>
              <a:xfrm>
                <a:off x="3363525" y="1913003"/>
                <a:ext cx="3156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916" name="Google Shape;916;p13"/>
              <p:cNvSpPr/>
              <p:nvPr/>
            </p:nvSpPr>
            <p:spPr>
              <a:xfrm>
                <a:off x="4565331" y="2054850"/>
                <a:ext cx="64156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528" h="1" fill="none" extrusionOk="0">
                    <a:moveTo>
                      <a:pt x="1" y="0"/>
                    </a:moveTo>
                    <a:lnTo>
                      <a:pt x="527" y="0"/>
                    </a:lnTo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7" name="Google Shape;917;p13"/>
              <p:cNvSpPr/>
              <p:nvPr/>
            </p:nvSpPr>
            <p:spPr>
              <a:xfrm>
                <a:off x="4562306" y="2164449"/>
                <a:ext cx="100608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828" h="1" fill="none" extrusionOk="0">
                    <a:moveTo>
                      <a:pt x="1" y="1"/>
                    </a:moveTo>
                    <a:lnTo>
                      <a:pt x="828" y="1"/>
                    </a:lnTo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8" name="Google Shape;918;p13"/>
              <p:cNvSpPr/>
              <p:nvPr/>
            </p:nvSpPr>
            <p:spPr>
              <a:xfrm>
                <a:off x="4562194" y="1722894"/>
                <a:ext cx="100608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828" h="1" fill="none" extrusionOk="0">
                    <a:moveTo>
                      <a:pt x="1" y="1"/>
                    </a:moveTo>
                    <a:lnTo>
                      <a:pt x="828" y="1"/>
                    </a:lnTo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9" name="Google Shape;919;p13"/>
              <p:cNvSpPr/>
              <p:nvPr/>
            </p:nvSpPr>
            <p:spPr>
              <a:xfrm>
                <a:off x="4562206" y="1814267"/>
                <a:ext cx="76307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628" h="1" fill="none" extrusionOk="0">
                    <a:moveTo>
                      <a:pt x="1" y="1"/>
                    </a:moveTo>
                    <a:lnTo>
                      <a:pt x="627" y="1"/>
                    </a:lnTo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920" name="Google Shape;920;p13"/>
              <p:cNvCxnSpPr/>
              <p:nvPr/>
            </p:nvCxnSpPr>
            <p:spPr>
              <a:xfrm>
                <a:off x="4565325" y="1922925"/>
                <a:ext cx="1840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  <p:grpSp>
          <p:nvGrpSpPr>
            <p:cNvPr id="921" name="Google Shape;921;p13"/>
            <p:cNvGrpSpPr/>
            <p:nvPr/>
          </p:nvGrpSpPr>
          <p:grpSpPr>
            <a:xfrm>
              <a:off x="3369450" y="2030500"/>
              <a:ext cx="227100" cy="1154701"/>
              <a:chOff x="418775" y="1955343"/>
              <a:chExt cx="227100" cy="1116300"/>
            </a:xfrm>
          </p:grpSpPr>
          <p:cxnSp>
            <p:nvCxnSpPr>
              <p:cNvPr id="922" name="Google Shape;922;p13"/>
              <p:cNvCxnSpPr/>
              <p:nvPr/>
            </p:nvCxnSpPr>
            <p:spPr>
              <a:xfrm>
                <a:off x="420900" y="1955343"/>
                <a:ext cx="0" cy="1116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23" name="Google Shape;923;p13"/>
              <p:cNvCxnSpPr/>
              <p:nvPr/>
            </p:nvCxnSpPr>
            <p:spPr>
              <a:xfrm>
                <a:off x="418775" y="3067534"/>
                <a:ext cx="2271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</p:grpSp>
      <p:grpSp>
        <p:nvGrpSpPr>
          <p:cNvPr id="924" name="Google Shape;924;p13"/>
          <p:cNvGrpSpPr/>
          <p:nvPr/>
        </p:nvGrpSpPr>
        <p:grpSpPr>
          <a:xfrm>
            <a:off x="6368275" y="1619796"/>
            <a:ext cx="3003300" cy="1565405"/>
            <a:chOff x="6368275" y="1619796"/>
            <a:chExt cx="3003300" cy="1565405"/>
          </a:xfrm>
        </p:grpSpPr>
        <p:grpSp>
          <p:nvGrpSpPr>
            <p:cNvPr id="925" name="Google Shape;925;p13"/>
            <p:cNvGrpSpPr/>
            <p:nvPr/>
          </p:nvGrpSpPr>
          <p:grpSpPr>
            <a:xfrm>
              <a:off x="6368275" y="1619796"/>
              <a:ext cx="3003300" cy="877163"/>
              <a:chOff x="3363525" y="1503696"/>
              <a:chExt cx="3003300" cy="877163"/>
            </a:xfrm>
          </p:grpSpPr>
          <p:cxnSp>
            <p:nvCxnSpPr>
              <p:cNvPr id="926" name="Google Shape;926;p13"/>
              <p:cNvCxnSpPr/>
              <p:nvPr/>
            </p:nvCxnSpPr>
            <p:spPr>
              <a:xfrm>
                <a:off x="4565325" y="1925200"/>
                <a:ext cx="18015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sp>
            <p:nvSpPr>
              <p:cNvPr id="927" name="Google Shape;927;p13"/>
              <p:cNvSpPr/>
              <p:nvPr/>
            </p:nvSpPr>
            <p:spPr>
              <a:xfrm>
                <a:off x="3828305" y="1649868"/>
                <a:ext cx="584816" cy="584816"/>
              </a:xfrm>
              <a:custGeom>
                <a:avLst/>
                <a:gdLst/>
                <a:ahLst/>
                <a:cxnLst/>
                <a:rect l="l" t="t" r="r" b="b"/>
                <a:pathLst>
                  <a:path w="4813" h="4813" fill="none" extrusionOk="0">
                    <a:moveTo>
                      <a:pt x="0" y="0"/>
                    </a:moveTo>
                    <a:lnTo>
                      <a:pt x="4812" y="0"/>
                    </a:lnTo>
                    <a:lnTo>
                      <a:pt x="4812" y="4812"/>
                    </a:lnTo>
                    <a:lnTo>
                      <a:pt x="0" y="4812"/>
                    </a:lnTo>
                    <a:close/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8" name="Google Shape;928;p13"/>
              <p:cNvSpPr/>
              <p:nvPr/>
            </p:nvSpPr>
            <p:spPr>
              <a:xfrm>
                <a:off x="3770468" y="2292396"/>
                <a:ext cx="122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9" name="Google Shape;929;p13"/>
              <p:cNvSpPr/>
              <p:nvPr/>
            </p:nvSpPr>
            <p:spPr>
              <a:xfrm>
                <a:off x="3770468" y="1613295"/>
                <a:ext cx="122" cy="633540"/>
              </a:xfrm>
              <a:custGeom>
                <a:avLst/>
                <a:gdLst/>
                <a:ahLst/>
                <a:cxnLst/>
                <a:rect l="l" t="t" r="r" b="b"/>
                <a:pathLst>
                  <a:path w="1" h="5214" fill="none" extrusionOk="0">
                    <a:moveTo>
                      <a:pt x="0" y="5213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0" name="Google Shape;930;p13"/>
              <p:cNvSpPr/>
              <p:nvPr/>
            </p:nvSpPr>
            <p:spPr>
              <a:xfrm>
                <a:off x="3770468" y="1591910"/>
                <a:ext cx="122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1"/>
                    </a:moveTo>
                    <a:lnTo>
                      <a:pt x="0" y="1"/>
                    </a:lnTo>
                    <a:close/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1" name="Google Shape;931;p13"/>
              <p:cNvSpPr/>
              <p:nvPr/>
            </p:nvSpPr>
            <p:spPr>
              <a:xfrm>
                <a:off x="3816033" y="1591910"/>
                <a:ext cx="633662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5215" h="1" fill="none" extrusionOk="0">
                    <a:moveTo>
                      <a:pt x="1" y="1"/>
                    </a:moveTo>
                    <a:lnTo>
                      <a:pt x="5214" y="1"/>
                    </a:lnTo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2" name="Google Shape;932;p13"/>
              <p:cNvSpPr/>
              <p:nvPr/>
            </p:nvSpPr>
            <p:spPr>
              <a:xfrm>
                <a:off x="4470832" y="1591910"/>
                <a:ext cx="122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1"/>
                    </a:moveTo>
                    <a:lnTo>
                      <a:pt x="0" y="1"/>
                    </a:lnTo>
                    <a:close/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3" name="Google Shape;933;p13"/>
              <p:cNvSpPr/>
              <p:nvPr/>
            </p:nvSpPr>
            <p:spPr>
              <a:xfrm>
                <a:off x="4470832" y="1634559"/>
                <a:ext cx="122" cy="633540"/>
              </a:xfrm>
              <a:custGeom>
                <a:avLst/>
                <a:gdLst/>
                <a:ahLst/>
                <a:cxnLst/>
                <a:rect l="l" t="t" r="r" b="b"/>
                <a:pathLst>
                  <a:path w="1" h="5214" fill="none" extrusionOk="0">
                    <a:moveTo>
                      <a:pt x="0" y="1"/>
                    </a:moveTo>
                    <a:lnTo>
                      <a:pt x="0" y="5214"/>
                    </a:lnTo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4" name="Google Shape;934;p13"/>
              <p:cNvSpPr/>
              <p:nvPr/>
            </p:nvSpPr>
            <p:spPr>
              <a:xfrm>
                <a:off x="4470832" y="2292396"/>
                <a:ext cx="122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5" name="Google Shape;935;p13"/>
              <p:cNvSpPr/>
              <p:nvPr/>
            </p:nvSpPr>
            <p:spPr>
              <a:xfrm>
                <a:off x="3794769" y="2292396"/>
                <a:ext cx="633540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5214" h="1" fill="none" extrusionOk="0">
                    <a:moveTo>
                      <a:pt x="5214" y="0"/>
                    </a:moveTo>
                    <a:lnTo>
                      <a:pt x="1" y="0"/>
                    </a:lnTo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6" name="Google Shape;936;p13"/>
              <p:cNvSpPr/>
              <p:nvPr/>
            </p:nvSpPr>
            <p:spPr>
              <a:xfrm>
                <a:off x="3682132" y="1503696"/>
                <a:ext cx="880200" cy="877163"/>
              </a:xfrm>
              <a:custGeom>
                <a:avLst/>
                <a:gdLst/>
                <a:ahLst/>
                <a:cxnLst/>
                <a:rect l="l" t="t" r="r" b="b"/>
                <a:pathLst>
                  <a:path w="7244" h="7219" fill="none" extrusionOk="0">
                    <a:moveTo>
                      <a:pt x="0" y="0"/>
                    </a:moveTo>
                    <a:lnTo>
                      <a:pt x="7243" y="0"/>
                    </a:lnTo>
                    <a:lnTo>
                      <a:pt x="7243" y="7218"/>
                    </a:lnTo>
                    <a:lnTo>
                      <a:pt x="0" y="7218"/>
                    </a:lnTo>
                    <a:close/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7" name="Google Shape;937;p13"/>
              <p:cNvSpPr/>
              <p:nvPr/>
            </p:nvSpPr>
            <p:spPr>
              <a:xfrm>
                <a:off x="3586147" y="2030427"/>
                <a:ext cx="94533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778" h="1" fill="none" extrusionOk="0">
                    <a:moveTo>
                      <a:pt x="778" y="1"/>
                    </a:moveTo>
                    <a:lnTo>
                      <a:pt x="1" y="1"/>
                    </a:lnTo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8" name="Google Shape;938;p13"/>
              <p:cNvSpPr/>
              <p:nvPr/>
            </p:nvSpPr>
            <p:spPr>
              <a:xfrm>
                <a:off x="3592223" y="1793003"/>
                <a:ext cx="82382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678" h="1" fill="none" extrusionOk="0">
                    <a:moveTo>
                      <a:pt x="678" y="0"/>
                    </a:moveTo>
                    <a:lnTo>
                      <a:pt x="1" y="0"/>
                    </a:lnTo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9" name="Google Shape;939;p13"/>
              <p:cNvSpPr/>
              <p:nvPr/>
            </p:nvSpPr>
            <p:spPr>
              <a:xfrm>
                <a:off x="3546537" y="1680245"/>
                <a:ext cx="128069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1054" h="1" fill="none" extrusionOk="0">
                    <a:moveTo>
                      <a:pt x="1054" y="1"/>
                    </a:moveTo>
                    <a:lnTo>
                      <a:pt x="1" y="1"/>
                    </a:lnTo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940" name="Google Shape;940;p13"/>
              <p:cNvCxnSpPr/>
              <p:nvPr/>
            </p:nvCxnSpPr>
            <p:spPr>
              <a:xfrm>
                <a:off x="3363525" y="1925203"/>
                <a:ext cx="3156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941" name="Google Shape;941;p13"/>
              <p:cNvSpPr/>
              <p:nvPr/>
            </p:nvSpPr>
            <p:spPr>
              <a:xfrm>
                <a:off x="4565331" y="2054850"/>
                <a:ext cx="64156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528" h="1" fill="none" extrusionOk="0">
                    <a:moveTo>
                      <a:pt x="1" y="0"/>
                    </a:moveTo>
                    <a:lnTo>
                      <a:pt x="527" y="0"/>
                    </a:lnTo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2" name="Google Shape;942;p13"/>
              <p:cNvSpPr/>
              <p:nvPr/>
            </p:nvSpPr>
            <p:spPr>
              <a:xfrm>
                <a:off x="4562306" y="2164449"/>
                <a:ext cx="100608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828" h="1" fill="none" extrusionOk="0">
                    <a:moveTo>
                      <a:pt x="1" y="1"/>
                    </a:moveTo>
                    <a:lnTo>
                      <a:pt x="828" y="1"/>
                    </a:lnTo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3" name="Google Shape;943;p13"/>
              <p:cNvSpPr/>
              <p:nvPr/>
            </p:nvSpPr>
            <p:spPr>
              <a:xfrm>
                <a:off x="4562194" y="1722894"/>
                <a:ext cx="100608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828" h="1" fill="none" extrusionOk="0">
                    <a:moveTo>
                      <a:pt x="1" y="1"/>
                    </a:moveTo>
                    <a:lnTo>
                      <a:pt x="828" y="1"/>
                    </a:lnTo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4" name="Google Shape;944;p13"/>
              <p:cNvSpPr/>
              <p:nvPr/>
            </p:nvSpPr>
            <p:spPr>
              <a:xfrm>
                <a:off x="4562206" y="1814267"/>
                <a:ext cx="76307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628" h="1" fill="none" extrusionOk="0">
                    <a:moveTo>
                      <a:pt x="1" y="1"/>
                    </a:moveTo>
                    <a:lnTo>
                      <a:pt x="627" y="1"/>
                    </a:lnTo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45" name="Google Shape;945;p13"/>
            <p:cNvGrpSpPr/>
            <p:nvPr/>
          </p:nvGrpSpPr>
          <p:grpSpPr>
            <a:xfrm>
              <a:off x="6374325" y="2030500"/>
              <a:ext cx="227100" cy="1154701"/>
              <a:chOff x="418775" y="1955343"/>
              <a:chExt cx="227100" cy="1116300"/>
            </a:xfrm>
          </p:grpSpPr>
          <p:cxnSp>
            <p:nvCxnSpPr>
              <p:cNvPr id="946" name="Google Shape;946;p13"/>
              <p:cNvCxnSpPr/>
              <p:nvPr/>
            </p:nvCxnSpPr>
            <p:spPr>
              <a:xfrm>
                <a:off x="420900" y="1955343"/>
                <a:ext cx="0" cy="1116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47" name="Google Shape;947;p13"/>
              <p:cNvCxnSpPr/>
              <p:nvPr/>
            </p:nvCxnSpPr>
            <p:spPr>
              <a:xfrm>
                <a:off x="418775" y="3067534"/>
                <a:ext cx="2271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</p:grpSp>
      <p:grpSp>
        <p:nvGrpSpPr>
          <p:cNvPr id="948" name="Google Shape;948;p13"/>
          <p:cNvGrpSpPr/>
          <p:nvPr/>
        </p:nvGrpSpPr>
        <p:grpSpPr>
          <a:xfrm>
            <a:off x="1463060" y="-2483486"/>
            <a:ext cx="7884219" cy="3433770"/>
            <a:chOff x="24125" y="294775"/>
            <a:chExt cx="7767703" cy="3383025"/>
          </a:xfrm>
        </p:grpSpPr>
        <p:sp>
          <p:nvSpPr>
            <p:cNvPr id="949" name="Google Shape;949;p13"/>
            <p:cNvSpPr/>
            <p:nvPr/>
          </p:nvSpPr>
          <p:spPr>
            <a:xfrm>
              <a:off x="1686375" y="607200"/>
              <a:ext cx="142125" cy="129550"/>
            </a:xfrm>
            <a:custGeom>
              <a:avLst/>
              <a:gdLst/>
              <a:ahLst/>
              <a:cxnLst/>
              <a:rect l="l" t="t" r="r" b="b"/>
              <a:pathLst>
                <a:path w="5685" h="5182" extrusionOk="0">
                  <a:moveTo>
                    <a:pt x="2834" y="1"/>
                  </a:moveTo>
                  <a:cubicBezTo>
                    <a:pt x="2169" y="1"/>
                    <a:pt x="1507" y="252"/>
                    <a:pt x="1005" y="754"/>
                  </a:cubicBezTo>
                  <a:cubicBezTo>
                    <a:pt x="1" y="1781"/>
                    <a:pt x="1" y="3402"/>
                    <a:pt x="1005" y="4429"/>
                  </a:cubicBezTo>
                  <a:cubicBezTo>
                    <a:pt x="1507" y="4931"/>
                    <a:pt x="2169" y="5182"/>
                    <a:pt x="2834" y="5182"/>
                  </a:cubicBezTo>
                  <a:cubicBezTo>
                    <a:pt x="3499" y="5182"/>
                    <a:pt x="4166" y="4931"/>
                    <a:pt x="4680" y="4429"/>
                  </a:cubicBezTo>
                  <a:cubicBezTo>
                    <a:pt x="5684" y="3402"/>
                    <a:pt x="5684" y="1781"/>
                    <a:pt x="4680" y="754"/>
                  </a:cubicBezTo>
                  <a:cubicBezTo>
                    <a:pt x="4166" y="252"/>
                    <a:pt x="3499" y="1"/>
                    <a:pt x="28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13"/>
            <p:cNvSpPr/>
            <p:nvPr/>
          </p:nvSpPr>
          <p:spPr>
            <a:xfrm>
              <a:off x="6609800" y="3191600"/>
              <a:ext cx="148950" cy="93025"/>
            </a:xfrm>
            <a:custGeom>
              <a:avLst/>
              <a:gdLst/>
              <a:ahLst/>
              <a:cxnLst/>
              <a:rect l="l" t="t" r="r" b="b"/>
              <a:pathLst>
                <a:path w="5958" h="3721" extrusionOk="0">
                  <a:moveTo>
                    <a:pt x="0" y="0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13"/>
            <p:cNvSpPr/>
            <p:nvPr/>
          </p:nvSpPr>
          <p:spPr>
            <a:xfrm>
              <a:off x="6721650" y="3191600"/>
              <a:ext cx="149525" cy="93025"/>
            </a:xfrm>
            <a:custGeom>
              <a:avLst/>
              <a:gdLst/>
              <a:ahLst/>
              <a:cxnLst/>
              <a:rect l="l" t="t" r="r" b="b"/>
              <a:pathLst>
                <a:path w="5981" h="3721" extrusionOk="0">
                  <a:moveTo>
                    <a:pt x="0" y="0"/>
                  </a:moveTo>
                  <a:lnTo>
                    <a:pt x="3584" y="3721"/>
                  </a:lnTo>
                  <a:lnTo>
                    <a:pt x="5980" y="3721"/>
                  </a:lnTo>
                  <a:lnTo>
                    <a:pt x="23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13"/>
            <p:cNvSpPr/>
            <p:nvPr/>
          </p:nvSpPr>
          <p:spPr>
            <a:xfrm>
              <a:off x="6834050" y="3191600"/>
              <a:ext cx="148975" cy="93025"/>
            </a:xfrm>
            <a:custGeom>
              <a:avLst/>
              <a:gdLst/>
              <a:ahLst/>
              <a:cxnLst/>
              <a:rect l="l" t="t" r="r" b="b"/>
              <a:pathLst>
                <a:path w="5959" h="3721" extrusionOk="0">
                  <a:moveTo>
                    <a:pt x="1" y="0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13"/>
            <p:cNvSpPr/>
            <p:nvPr/>
          </p:nvSpPr>
          <p:spPr>
            <a:xfrm>
              <a:off x="6945900" y="3191600"/>
              <a:ext cx="148950" cy="93025"/>
            </a:xfrm>
            <a:custGeom>
              <a:avLst/>
              <a:gdLst/>
              <a:ahLst/>
              <a:cxnLst/>
              <a:rect l="l" t="t" r="r" b="b"/>
              <a:pathLst>
                <a:path w="5958" h="3721" extrusionOk="0">
                  <a:moveTo>
                    <a:pt x="0" y="0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13"/>
            <p:cNvSpPr/>
            <p:nvPr/>
          </p:nvSpPr>
          <p:spPr>
            <a:xfrm>
              <a:off x="7057750" y="3191600"/>
              <a:ext cx="149525" cy="93025"/>
            </a:xfrm>
            <a:custGeom>
              <a:avLst/>
              <a:gdLst/>
              <a:ahLst/>
              <a:cxnLst/>
              <a:rect l="l" t="t" r="r" b="b"/>
              <a:pathLst>
                <a:path w="5981" h="3721" extrusionOk="0">
                  <a:moveTo>
                    <a:pt x="0" y="0"/>
                  </a:moveTo>
                  <a:lnTo>
                    <a:pt x="3607" y="3721"/>
                  </a:lnTo>
                  <a:lnTo>
                    <a:pt x="5980" y="3721"/>
                  </a:lnTo>
                  <a:lnTo>
                    <a:pt x="239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13"/>
            <p:cNvSpPr/>
            <p:nvPr/>
          </p:nvSpPr>
          <p:spPr>
            <a:xfrm>
              <a:off x="7170150" y="3191600"/>
              <a:ext cx="148975" cy="93025"/>
            </a:xfrm>
            <a:custGeom>
              <a:avLst/>
              <a:gdLst/>
              <a:ahLst/>
              <a:cxnLst/>
              <a:rect l="l" t="t" r="r" b="b"/>
              <a:pathLst>
                <a:path w="5959" h="3721" extrusionOk="0">
                  <a:moveTo>
                    <a:pt x="1" y="0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13"/>
            <p:cNvSpPr/>
            <p:nvPr/>
          </p:nvSpPr>
          <p:spPr>
            <a:xfrm>
              <a:off x="7282000" y="3191600"/>
              <a:ext cx="149525" cy="93025"/>
            </a:xfrm>
            <a:custGeom>
              <a:avLst/>
              <a:gdLst/>
              <a:ahLst/>
              <a:cxnLst/>
              <a:rect l="l" t="t" r="r" b="b"/>
              <a:pathLst>
                <a:path w="5981" h="3721" extrusionOk="0">
                  <a:moveTo>
                    <a:pt x="1" y="0"/>
                  </a:moveTo>
                  <a:lnTo>
                    <a:pt x="3584" y="3721"/>
                  </a:lnTo>
                  <a:lnTo>
                    <a:pt x="5981" y="3721"/>
                  </a:lnTo>
                  <a:lnTo>
                    <a:pt x="23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13"/>
            <p:cNvSpPr/>
            <p:nvPr/>
          </p:nvSpPr>
          <p:spPr>
            <a:xfrm>
              <a:off x="2406525" y="1218350"/>
              <a:ext cx="5385303" cy="1110475"/>
            </a:xfrm>
            <a:custGeom>
              <a:avLst/>
              <a:gdLst/>
              <a:ahLst/>
              <a:cxnLst/>
              <a:rect l="l" t="t" r="r" b="b"/>
              <a:pathLst>
                <a:path w="206136" h="44419" extrusionOk="0">
                  <a:moveTo>
                    <a:pt x="183" y="0"/>
                  </a:moveTo>
                  <a:cubicBezTo>
                    <a:pt x="91" y="0"/>
                    <a:pt x="0" y="92"/>
                    <a:pt x="0" y="206"/>
                  </a:cubicBezTo>
                  <a:cubicBezTo>
                    <a:pt x="0" y="297"/>
                    <a:pt x="91" y="388"/>
                    <a:pt x="183" y="388"/>
                  </a:cubicBezTo>
                  <a:lnTo>
                    <a:pt x="31887" y="388"/>
                  </a:lnTo>
                  <a:lnTo>
                    <a:pt x="54507" y="23031"/>
                  </a:lnTo>
                  <a:lnTo>
                    <a:pt x="101870" y="23031"/>
                  </a:lnTo>
                  <a:lnTo>
                    <a:pt x="123257" y="44418"/>
                  </a:lnTo>
                  <a:lnTo>
                    <a:pt x="205930" y="44418"/>
                  </a:lnTo>
                  <a:cubicBezTo>
                    <a:pt x="206044" y="44418"/>
                    <a:pt x="206136" y="44327"/>
                    <a:pt x="206136" y="44213"/>
                  </a:cubicBezTo>
                  <a:cubicBezTo>
                    <a:pt x="206136" y="44122"/>
                    <a:pt x="206044" y="44030"/>
                    <a:pt x="205930" y="44030"/>
                  </a:cubicBezTo>
                  <a:lnTo>
                    <a:pt x="123417" y="44030"/>
                  </a:lnTo>
                  <a:lnTo>
                    <a:pt x="102029" y="22643"/>
                  </a:lnTo>
                  <a:lnTo>
                    <a:pt x="54667" y="22643"/>
                  </a:lnTo>
                  <a:lnTo>
                    <a:pt x="320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13"/>
            <p:cNvSpPr/>
            <p:nvPr/>
          </p:nvSpPr>
          <p:spPr>
            <a:xfrm>
              <a:off x="987925" y="355975"/>
              <a:ext cx="6210225" cy="1468400"/>
            </a:xfrm>
            <a:custGeom>
              <a:avLst/>
              <a:gdLst/>
              <a:ahLst/>
              <a:cxnLst/>
              <a:rect l="l" t="t" r="r" b="b"/>
              <a:pathLst>
                <a:path w="248409" h="58736" extrusionOk="0">
                  <a:moveTo>
                    <a:pt x="248203" y="1"/>
                  </a:moveTo>
                  <a:cubicBezTo>
                    <a:pt x="248151" y="1"/>
                    <a:pt x="248100" y="18"/>
                    <a:pt x="248066" y="52"/>
                  </a:cubicBezTo>
                  <a:lnTo>
                    <a:pt x="196663" y="51455"/>
                  </a:lnTo>
                  <a:lnTo>
                    <a:pt x="175778" y="51455"/>
                  </a:lnTo>
                  <a:lnTo>
                    <a:pt x="155760" y="31460"/>
                  </a:lnTo>
                  <a:lnTo>
                    <a:pt x="121112" y="31460"/>
                  </a:lnTo>
                  <a:lnTo>
                    <a:pt x="94200" y="58371"/>
                  </a:lnTo>
                  <a:lnTo>
                    <a:pt x="183" y="58371"/>
                  </a:lnTo>
                  <a:cubicBezTo>
                    <a:pt x="92" y="58371"/>
                    <a:pt x="0" y="58439"/>
                    <a:pt x="0" y="58553"/>
                  </a:cubicBezTo>
                  <a:cubicBezTo>
                    <a:pt x="0" y="58645"/>
                    <a:pt x="92" y="58736"/>
                    <a:pt x="183" y="58736"/>
                  </a:cubicBezTo>
                  <a:lnTo>
                    <a:pt x="94360" y="58736"/>
                  </a:lnTo>
                  <a:lnTo>
                    <a:pt x="121248" y="31848"/>
                  </a:lnTo>
                  <a:lnTo>
                    <a:pt x="155623" y="31848"/>
                  </a:lnTo>
                  <a:lnTo>
                    <a:pt x="175618" y="51843"/>
                  </a:lnTo>
                  <a:lnTo>
                    <a:pt x="196823" y="51843"/>
                  </a:lnTo>
                  <a:lnTo>
                    <a:pt x="248340" y="326"/>
                  </a:lnTo>
                  <a:cubicBezTo>
                    <a:pt x="248408" y="235"/>
                    <a:pt x="248408" y="121"/>
                    <a:pt x="248340" y="52"/>
                  </a:cubicBezTo>
                  <a:cubicBezTo>
                    <a:pt x="248306" y="18"/>
                    <a:pt x="248254" y="1"/>
                    <a:pt x="2482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13"/>
            <p:cNvSpPr/>
            <p:nvPr/>
          </p:nvSpPr>
          <p:spPr>
            <a:xfrm>
              <a:off x="1265250" y="1389550"/>
              <a:ext cx="6299250" cy="1955000"/>
            </a:xfrm>
            <a:custGeom>
              <a:avLst/>
              <a:gdLst/>
              <a:ahLst/>
              <a:cxnLst/>
              <a:rect l="l" t="t" r="r" b="b"/>
              <a:pathLst>
                <a:path w="251970" h="78200" extrusionOk="0">
                  <a:moveTo>
                    <a:pt x="389" y="0"/>
                  </a:moveTo>
                  <a:cubicBezTo>
                    <a:pt x="160" y="0"/>
                    <a:pt x="1" y="183"/>
                    <a:pt x="1" y="388"/>
                  </a:cubicBezTo>
                  <a:cubicBezTo>
                    <a:pt x="1" y="593"/>
                    <a:pt x="160" y="776"/>
                    <a:pt x="389" y="776"/>
                  </a:cubicBezTo>
                  <a:lnTo>
                    <a:pt x="66217" y="776"/>
                  </a:lnTo>
                  <a:lnTo>
                    <a:pt x="89179" y="23738"/>
                  </a:lnTo>
                  <a:lnTo>
                    <a:pt x="125197" y="23738"/>
                  </a:lnTo>
                  <a:lnTo>
                    <a:pt x="179659" y="78199"/>
                  </a:lnTo>
                  <a:lnTo>
                    <a:pt x="251581" y="78199"/>
                  </a:lnTo>
                  <a:cubicBezTo>
                    <a:pt x="251787" y="78199"/>
                    <a:pt x="251969" y="78040"/>
                    <a:pt x="251969" y="77834"/>
                  </a:cubicBezTo>
                  <a:cubicBezTo>
                    <a:pt x="251969" y="77606"/>
                    <a:pt x="251787" y="77446"/>
                    <a:pt x="251581" y="77446"/>
                  </a:cubicBezTo>
                  <a:lnTo>
                    <a:pt x="179978" y="77446"/>
                  </a:lnTo>
                  <a:lnTo>
                    <a:pt x="125517" y="22962"/>
                  </a:lnTo>
                  <a:lnTo>
                    <a:pt x="89499" y="22962"/>
                  </a:lnTo>
                  <a:lnTo>
                    <a:pt x="6653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13"/>
            <p:cNvSpPr/>
            <p:nvPr/>
          </p:nvSpPr>
          <p:spPr>
            <a:xfrm>
              <a:off x="1631600" y="1974425"/>
              <a:ext cx="6160000" cy="1095650"/>
            </a:xfrm>
            <a:custGeom>
              <a:avLst/>
              <a:gdLst/>
              <a:ahLst/>
              <a:cxnLst/>
              <a:rect l="l" t="t" r="r" b="b"/>
              <a:pathLst>
                <a:path w="246400" h="43826" extrusionOk="0">
                  <a:moveTo>
                    <a:pt x="183" y="1"/>
                  </a:moveTo>
                  <a:cubicBezTo>
                    <a:pt x="69" y="1"/>
                    <a:pt x="0" y="92"/>
                    <a:pt x="0" y="206"/>
                  </a:cubicBezTo>
                  <a:cubicBezTo>
                    <a:pt x="0" y="298"/>
                    <a:pt x="69" y="389"/>
                    <a:pt x="183" y="389"/>
                  </a:cubicBezTo>
                  <a:lnTo>
                    <a:pt x="61286" y="389"/>
                  </a:lnTo>
                  <a:lnTo>
                    <a:pt x="104723" y="43825"/>
                  </a:lnTo>
                  <a:lnTo>
                    <a:pt x="165210" y="43825"/>
                  </a:lnTo>
                  <a:lnTo>
                    <a:pt x="207414" y="1599"/>
                  </a:lnTo>
                  <a:lnTo>
                    <a:pt x="246217" y="1599"/>
                  </a:lnTo>
                  <a:cubicBezTo>
                    <a:pt x="246308" y="1599"/>
                    <a:pt x="246400" y="1507"/>
                    <a:pt x="246400" y="1416"/>
                  </a:cubicBezTo>
                  <a:cubicBezTo>
                    <a:pt x="246400" y="1302"/>
                    <a:pt x="246308" y="1233"/>
                    <a:pt x="246217" y="1233"/>
                  </a:cubicBezTo>
                  <a:lnTo>
                    <a:pt x="207254" y="1233"/>
                  </a:lnTo>
                  <a:lnTo>
                    <a:pt x="165050" y="43437"/>
                  </a:lnTo>
                  <a:lnTo>
                    <a:pt x="104883" y="43437"/>
                  </a:lnTo>
                  <a:lnTo>
                    <a:pt x="614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13"/>
            <p:cNvSpPr/>
            <p:nvPr/>
          </p:nvSpPr>
          <p:spPr>
            <a:xfrm>
              <a:off x="1978550" y="331575"/>
              <a:ext cx="4691750" cy="1289675"/>
            </a:xfrm>
            <a:custGeom>
              <a:avLst/>
              <a:gdLst/>
              <a:ahLst/>
              <a:cxnLst/>
              <a:rect l="l" t="t" r="r" b="b"/>
              <a:pathLst>
                <a:path w="187670" h="51587" extrusionOk="0">
                  <a:moveTo>
                    <a:pt x="187453" y="1"/>
                  </a:moveTo>
                  <a:cubicBezTo>
                    <a:pt x="187407" y="1"/>
                    <a:pt x="187362" y="24"/>
                    <a:pt x="187327" y="69"/>
                  </a:cubicBezTo>
                  <a:lnTo>
                    <a:pt x="143594" y="43780"/>
                  </a:lnTo>
                  <a:lnTo>
                    <a:pt x="103992" y="43780"/>
                  </a:lnTo>
                  <a:lnTo>
                    <a:pt x="87444" y="27232"/>
                  </a:lnTo>
                  <a:lnTo>
                    <a:pt x="46838" y="27232"/>
                  </a:lnTo>
                  <a:lnTo>
                    <a:pt x="22871" y="51198"/>
                  </a:lnTo>
                  <a:lnTo>
                    <a:pt x="183" y="51198"/>
                  </a:lnTo>
                  <a:cubicBezTo>
                    <a:pt x="91" y="51198"/>
                    <a:pt x="0" y="51289"/>
                    <a:pt x="0" y="51403"/>
                  </a:cubicBezTo>
                  <a:cubicBezTo>
                    <a:pt x="0" y="51495"/>
                    <a:pt x="91" y="51586"/>
                    <a:pt x="183" y="51586"/>
                  </a:cubicBezTo>
                  <a:lnTo>
                    <a:pt x="23031" y="51586"/>
                  </a:lnTo>
                  <a:lnTo>
                    <a:pt x="46997" y="27620"/>
                  </a:lnTo>
                  <a:lnTo>
                    <a:pt x="87284" y="27620"/>
                  </a:lnTo>
                  <a:lnTo>
                    <a:pt x="103833" y="44168"/>
                  </a:lnTo>
                  <a:lnTo>
                    <a:pt x="143754" y="44168"/>
                  </a:lnTo>
                  <a:lnTo>
                    <a:pt x="187579" y="321"/>
                  </a:lnTo>
                  <a:cubicBezTo>
                    <a:pt x="187670" y="252"/>
                    <a:pt x="187670" y="138"/>
                    <a:pt x="187579" y="69"/>
                  </a:cubicBezTo>
                  <a:cubicBezTo>
                    <a:pt x="187544" y="24"/>
                    <a:pt x="187499" y="1"/>
                    <a:pt x="1874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13"/>
            <p:cNvSpPr/>
            <p:nvPr/>
          </p:nvSpPr>
          <p:spPr>
            <a:xfrm>
              <a:off x="937150" y="2104550"/>
              <a:ext cx="6622775" cy="1510475"/>
            </a:xfrm>
            <a:custGeom>
              <a:avLst/>
              <a:gdLst/>
              <a:ahLst/>
              <a:cxnLst/>
              <a:rect l="l" t="t" r="r" b="b"/>
              <a:pathLst>
                <a:path w="264911" h="60419" extrusionOk="0">
                  <a:moveTo>
                    <a:pt x="183" y="0"/>
                  </a:moveTo>
                  <a:cubicBezTo>
                    <a:pt x="91" y="0"/>
                    <a:pt x="0" y="69"/>
                    <a:pt x="0" y="183"/>
                  </a:cubicBezTo>
                  <a:cubicBezTo>
                    <a:pt x="0" y="297"/>
                    <a:pt x="91" y="365"/>
                    <a:pt x="183" y="365"/>
                  </a:cubicBezTo>
                  <a:lnTo>
                    <a:pt x="57177" y="365"/>
                  </a:lnTo>
                  <a:lnTo>
                    <a:pt x="70941" y="14129"/>
                  </a:lnTo>
                  <a:lnTo>
                    <a:pt x="129214" y="14129"/>
                  </a:lnTo>
                  <a:lnTo>
                    <a:pt x="175504" y="60419"/>
                  </a:lnTo>
                  <a:lnTo>
                    <a:pt x="203419" y="60419"/>
                  </a:lnTo>
                  <a:lnTo>
                    <a:pt x="232316" y="31499"/>
                  </a:lnTo>
                  <a:lnTo>
                    <a:pt x="264705" y="31499"/>
                  </a:lnTo>
                  <a:cubicBezTo>
                    <a:pt x="264819" y="31499"/>
                    <a:pt x="264911" y="31430"/>
                    <a:pt x="264911" y="31316"/>
                  </a:cubicBezTo>
                  <a:cubicBezTo>
                    <a:pt x="264911" y="31225"/>
                    <a:pt x="264819" y="31134"/>
                    <a:pt x="264705" y="31134"/>
                  </a:cubicBezTo>
                  <a:lnTo>
                    <a:pt x="232156" y="31134"/>
                  </a:lnTo>
                  <a:lnTo>
                    <a:pt x="203259" y="60031"/>
                  </a:lnTo>
                  <a:lnTo>
                    <a:pt x="175664" y="60031"/>
                  </a:lnTo>
                  <a:lnTo>
                    <a:pt x="129374" y="13764"/>
                  </a:lnTo>
                  <a:lnTo>
                    <a:pt x="71101" y="13764"/>
                  </a:lnTo>
                  <a:lnTo>
                    <a:pt x="573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13"/>
            <p:cNvSpPr/>
            <p:nvPr/>
          </p:nvSpPr>
          <p:spPr>
            <a:xfrm>
              <a:off x="1664700" y="294775"/>
              <a:ext cx="3135650" cy="766675"/>
            </a:xfrm>
            <a:custGeom>
              <a:avLst/>
              <a:gdLst/>
              <a:ahLst/>
              <a:cxnLst/>
              <a:rect l="l" t="t" r="r" b="b"/>
              <a:pathLst>
                <a:path w="125426" h="30667" extrusionOk="0">
                  <a:moveTo>
                    <a:pt x="125014" y="1"/>
                  </a:moveTo>
                  <a:cubicBezTo>
                    <a:pt x="124917" y="1"/>
                    <a:pt x="124820" y="35"/>
                    <a:pt x="124741" y="103"/>
                  </a:cubicBezTo>
                  <a:lnTo>
                    <a:pt x="111936" y="12931"/>
                  </a:lnTo>
                  <a:lnTo>
                    <a:pt x="47020" y="12931"/>
                  </a:lnTo>
                  <a:lnTo>
                    <a:pt x="30016" y="29913"/>
                  </a:lnTo>
                  <a:lnTo>
                    <a:pt x="388" y="29913"/>
                  </a:lnTo>
                  <a:cubicBezTo>
                    <a:pt x="160" y="29913"/>
                    <a:pt x="0" y="30073"/>
                    <a:pt x="0" y="30301"/>
                  </a:cubicBezTo>
                  <a:cubicBezTo>
                    <a:pt x="0" y="30507"/>
                    <a:pt x="160" y="30666"/>
                    <a:pt x="388" y="30666"/>
                  </a:cubicBezTo>
                  <a:lnTo>
                    <a:pt x="30335" y="30666"/>
                  </a:lnTo>
                  <a:lnTo>
                    <a:pt x="47340" y="13685"/>
                  </a:lnTo>
                  <a:lnTo>
                    <a:pt x="112255" y="13685"/>
                  </a:lnTo>
                  <a:lnTo>
                    <a:pt x="125288" y="651"/>
                  </a:lnTo>
                  <a:cubicBezTo>
                    <a:pt x="125425" y="514"/>
                    <a:pt x="125425" y="263"/>
                    <a:pt x="125288" y="103"/>
                  </a:cubicBezTo>
                  <a:cubicBezTo>
                    <a:pt x="125208" y="35"/>
                    <a:pt x="125111" y="1"/>
                    <a:pt x="1250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13"/>
            <p:cNvSpPr/>
            <p:nvPr/>
          </p:nvSpPr>
          <p:spPr>
            <a:xfrm>
              <a:off x="100600" y="2193550"/>
              <a:ext cx="3410675" cy="530725"/>
            </a:xfrm>
            <a:custGeom>
              <a:avLst/>
              <a:gdLst/>
              <a:ahLst/>
              <a:cxnLst/>
              <a:rect l="l" t="t" r="r" b="b"/>
              <a:pathLst>
                <a:path w="136427" h="21229" extrusionOk="0">
                  <a:moveTo>
                    <a:pt x="20748" y="1"/>
                  </a:moveTo>
                  <a:lnTo>
                    <a:pt x="160" y="20589"/>
                  </a:lnTo>
                  <a:cubicBezTo>
                    <a:pt x="0" y="20726"/>
                    <a:pt x="0" y="20977"/>
                    <a:pt x="160" y="21114"/>
                  </a:cubicBezTo>
                  <a:cubicBezTo>
                    <a:pt x="228" y="21205"/>
                    <a:pt x="342" y="21228"/>
                    <a:pt x="434" y="21228"/>
                  </a:cubicBezTo>
                  <a:cubicBezTo>
                    <a:pt x="525" y="21228"/>
                    <a:pt x="616" y="21205"/>
                    <a:pt x="708" y="21114"/>
                  </a:cubicBezTo>
                  <a:lnTo>
                    <a:pt x="21045" y="777"/>
                  </a:lnTo>
                  <a:lnTo>
                    <a:pt x="85390" y="777"/>
                  </a:lnTo>
                  <a:lnTo>
                    <a:pt x="103307" y="18672"/>
                  </a:lnTo>
                  <a:lnTo>
                    <a:pt x="136039" y="18672"/>
                  </a:lnTo>
                  <a:cubicBezTo>
                    <a:pt x="136267" y="18672"/>
                    <a:pt x="136427" y="18512"/>
                    <a:pt x="136427" y="18307"/>
                  </a:cubicBezTo>
                  <a:cubicBezTo>
                    <a:pt x="136427" y="18078"/>
                    <a:pt x="136267" y="17919"/>
                    <a:pt x="136039" y="17919"/>
                  </a:cubicBezTo>
                  <a:lnTo>
                    <a:pt x="103627" y="17919"/>
                  </a:lnTo>
                  <a:lnTo>
                    <a:pt x="8570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13"/>
            <p:cNvSpPr/>
            <p:nvPr/>
          </p:nvSpPr>
          <p:spPr>
            <a:xfrm>
              <a:off x="106300" y="832600"/>
              <a:ext cx="2024625" cy="395475"/>
            </a:xfrm>
            <a:custGeom>
              <a:avLst/>
              <a:gdLst/>
              <a:ahLst/>
              <a:cxnLst/>
              <a:rect l="l" t="t" r="r" b="b"/>
              <a:pathLst>
                <a:path w="80985" h="15819" extrusionOk="0">
                  <a:moveTo>
                    <a:pt x="206" y="1"/>
                  </a:moveTo>
                  <a:cubicBezTo>
                    <a:pt x="92" y="1"/>
                    <a:pt x="0" y="92"/>
                    <a:pt x="0" y="183"/>
                  </a:cubicBezTo>
                  <a:cubicBezTo>
                    <a:pt x="0" y="297"/>
                    <a:pt x="92" y="389"/>
                    <a:pt x="206" y="389"/>
                  </a:cubicBezTo>
                  <a:lnTo>
                    <a:pt x="37297" y="389"/>
                  </a:lnTo>
                  <a:lnTo>
                    <a:pt x="52750" y="15818"/>
                  </a:lnTo>
                  <a:lnTo>
                    <a:pt x="80779" y="15818"/>
                  </a:lnTo>
                  <a:cubicBezTo>
                    <a:pt x="80893" y="15818"/>
                    <a:pt x="80985" y="15727"/>
                    <a:pt x="80985" y="15636"/>
                  </a:cubicBezTo>
                  <a:cubicBezTo>
                    <a:pt x="80985" y="15522"/>
                    <a:pt x="80893" y="15430"/>
                    <a:pt x="80779" y="15430"/>
                  </a:cubicBezTo>
                  <a:lnTo>
                    <a:pt x="52909" y="15430"/>
                  </a:lnTo>
                  <a:lnTo>
                    <a:pt x="3745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13"/>
            <p:cNvSpPr/>
            <p:nvPr/>
          </p:nvSpPr>
          <p:spPr>
            <a:xfrm>
              <a:off x="24125" y="1108225"/>
              <a:ext cx="1654850" cy="513025"/>
            </a:xfrm>
            <a:custGeom>
              <a:avLst/>
              <a:gdLst/>
              <a:ahLst/>
              <a:cxnLst/>
              <a:rect l="l" t="t" r="r" b="b"/>
              <a:pathLst>
                <a:path w="66194" h="20521" extrusionOk="0">
                  <a:moveTo>
                    <a:pt x="183" y="0"/>
                  </a:moveTo>
                  <a:cubicBezTo>
                    <a:pt x="92" y="0"/>
                    <a:pt x="1" y="91"/>
                    <a:pt x="1" y="206"/>
                  </a:cubicBezTo>
                  <a:cubicBezTo>
                    <a:pt x="1" y="297"/>
                    <a:pt x="92" y="388"/>
                    <a:pt x="183" y="388"/>
                  </a:cubicBezTo>
                  <a:lnTo>
                    <a:pt x="25245" y="388"/>
                  </a:lnTo>
                  <a:lnTo>
                    <a:pt x="45377" y="20520"/>
                  </a:lnTo>
                  <a:lnTo>
                    <a:pt x="66011" y="20520"/>
                  </a:lnTo>
                  <a:cubicBezTo>
                    <a:pt x="66103" y="20520"/>
                    <a:pt x="66194" y="20429"/>
                    <a:pt x="66194" y="20337"/>
                  </a:cubicBezTo>
                  <a:cubicBezTo>
                    <a:pt x="66194" y="20223"/>
                    <a:pt x="66103" y="20132"/>
                    <a:pt x="66011" y="20132"/>
                  </a:cubicBezTo>
                  <a:lnTo>
                    <a:pt x="45537" y="20132"/>
                  </a:lnTo>
                  <a:lnTo>
                    <a:pt x="25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13"/>
            <p:cNvSpPr/>
            <p:nvPr/>
          </p:nvSpPr>
          <p:spPr>
            <a:xfrm>
              <a:off x="24125" y="1371850"/>
              <a:ext cx="979225" cy="451975"/>
            </a:xfrm>
            <a:custGeom>
              <a:avLst/>
              <a:gdLst/>
              <a:ahLst/>
              <a:cxnLst/>
              <a:rect l="l" t="t" r="r" b="b"/>
              <a:pathLst>
                <a:path w="39169" h="18079" extrusionOk="0">
                  <a:moveTo>
                    <a:pt x="183" y="0"/>
                  </a:moveTo>
                  <a:cubicBezTo>
                    <a:pt x="92" y="0"/>
                    <a:pt x="1" y="92"/>
                    <a:pt x="1" y="206"/>
                  </a:cubicBezTo>
                  <a:cubicBezTo>
                    <a:pt x="1" y="297"/>
                    <a:pt x="92" y="388"/>
                    <a:pt x="183" y="388"/>
                  </a:cubicBezTo>
                  <a:lnTo>
                    <a:pt x="21182" y="388"/>
                  </a:lnTo>
                  <a:lnTo>
                    <a:pt x="38826" y="18010"/>
                  </a:lnTo>
                  <a:cubicBezTo>
                    <a:pt x="38849" y="18055"/>
                    <a:pt x="38895" y="18078"/>
                    <a:pt x="38940" y="18078"/>
                  </a:cubicBezTo>
                  <a:cubicBezTo>
                    <a:pt x="39009" y="18078"/>
                    <a:pt x="39055" y="18055"/>
                    <a:pt x="39077" y="18010"/>
                  </a:cubicBezTo>
                  <a:cubicBezTo>
                    <a:pt x="39169" y="17941"/>
                    <a:pt x="39169" y="17827"/>
                    <a:pt x="39077" y="17736"/>
                  </a:cubicBezTo>
                  <a:lnTo>
                    <a:pt x="213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13"/>
            <p:cNvSpPr/>
            <p:nvPr/>
          </p:nvSpPr>
          <p:spPr>
            <a:xfrm>
              <a:off x="5585500" y="1408375"/>
              <a:ext cx="1529900" cy="580350"/>
            </a:xfrm>
            <a:custGeom>
              <a:avLst/>
              <a:gdLst/>
              <a:ahLst/>
              <a:cxnLst/>
              <a:rect l="l" t="t" r="r" b="b"/>
              <a:pathLst>
                <a:path w="61196" h="23214" extrusionOk="0">
                  <a:moveTo>
                    <a:pt x="49121" y="0"/>
                  </a:moveTo>
                  <a:lnTo>
                    <a:pt x="26661" y="22460"/>
                  </a:lnTo>
                  <a:lnTo>
                    <a:pt x="389" y="22460"/>
                  </a:lnTo>
                  <a:cubicBezTo>
                    <a:pt x="161" y="22460"/>
                    <a:pt x="1" y="22620"/>
                    <a:pt x="1" y="22848"/>
                  </a:cubicBezTo>
                  <a:cubicBezTo>
                    <a:pt x="1" y="23054"/>
                    <a:pt x="161" y="23214"/>
                    <a:pt x="389" y="23214"/>
                  </a:cubicBezTo>
                  <a:lnTo>
                    <a:pt x="26980" y="23214"/>
                  </a:lnTo>
                  <a:lnTo>
                    <a:pt x="49441" y="776"/>
                  </a:lnTo>
                  <a:lnTo>
                    <a:pt x="60808" y="776"/>
                  </a:lnTo>
                  <a:cubicBezTo>
                    <a:pt x="61013" y="776"/>
                    <a:pt x="61196" y="594"/>
                    <a:pt x="61196" y="388"/>
                  </a:cubicBezTo>
                  <a:cubicBezTo>
                    <a:pt x="61196" y="183"/>
                    <a:pt x="61013" y="0"/>
                    <a:pt x="608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13"/>
            <p:cNvSpPr/>
            <p:nvPr/>
          </p:nvSpPr>
          <p:spPr>
            <a:xfrm>
              <a:off x="5953000" y="3543100"/>
              <a:ext cx="134700" cy="134700"/>
            </a:xfrm>
            <a:custGeom>
              <a:avLst/>
              <a:gdLst/>
              <a:ahLst/>
              <a:cxnLst/>
              <a:rect l="l" t="t" r="r" b="b"/>
              <a:pathLst>
                <a:path w="5388" h="5388" extrusionOk="0">
                  <a:moveTo>
                    <a:pt x="2694" y="366"/>
                  </a:moveTo>
                  <a:cubicBezTo>
                    <a:pt x="3972" y="366"/>
                    <a:pt x="5022" y="1416"/>
                    <a:pt x="5022" y="2694"/>
                  </a:cubicBezTo>
                  <a:cubicBezTo>
                    <a:pt x="5022" y="3949"/>
                    <a:pt x="3972" y="4999"/>
                    <a:pt x="2694" y="4999"/>
                  </a:cubicBezTo>
                  <a:cubicBezTo>
                    <a:pt x="1416" y="4999"/>
                    <a:pt x="388" y="3949"/>
                    <a:pt x="388" y="2694"/>
                  </a:cubicBezTo>
                  <a:cubicBezTo>
                    <a:pt x="388" y="1416"/>
                    <a:pt x="1416" y="366"/>
                    <a:pt x="2694" y="366"/>
                  </a:cubicBezTo>
                  <a:close/>
                  <a:moveTo>
                    <a:pt x="2694" y="1"/>
                  </a:moveTo>
                  <a:cubicBezTo>
                    <a:pt x="1210" y="1"/>
                    <a:pt x="0" y="1187"/>
                    <a:pt x="0" y="2694"/>
                  </a:cubicBezTo>
                  <a:cubicBezTo>
                    <a:pt x="0" y="4178"/>
                    <a:pt x="1210" y="5387"/>
                    <a:pt x="2694" y="5387"/>
                  </a:cubicBezTo>
                  <a:cubicBezTo>
                    <a:pt x="4177" y="5387"/>
                    <a:pt x="5387" y="4178"/>
                    <a:pt x="5387" y="2694"/>
                  </a:cubicBezTo>
                  <a:cubicBezTo>
                    <a:pt x="5387" y="1187"/>
                    <a:pt x="4177" y="1"/>
                    <a:pt x="26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13"/>
            <p:cNvSpPr/>
            <p:nvPr/>
          </p:nvSpPr>
          <p:spPr>
            <a:xfrm>
              <a:off x="5976400" y="3566500"/>
              <a:ext cx="87900" cy="87325"/>
            </a:xfrm>
            <a:custGeom>
              <a:avLst/>
              <a:gdLst/>
              <a:ahLst/>
              <a:cxnLst/>
              <a:rect l="l" t="t" r="r" b="b"/>
              <a:pathLst>
                <a:path w="3516" h="3493" extrusionOk="0">
                  <a:moveTo>
                    <a:pt x="1758" y="0"/>
                  </a:moveTo>
                  <a:cubicBezTo>
                    <a:pt x="799" y="0"/>
                    <a:pt x="0" y="776"/>
                    <a:pt x="0" y="1758"/>
                  </a:cubicBezTo>
                  <a:cubicBezTo>
                    <a:pt x="0" y="2717"/>
                    <a:pt x="799" y="3493"/>
                    <a:pt x="1758" y="3493"/>
                  </a:cubicBezTo>
                  <a:cubicBezTo>
                    <a:pt x="2739" y="3493"/>
                    <a:pt x="3515" y="2717"/>
                    <a:pt x="3515" y="1758"/>
                  </a:cubicBezTo>
                  <a:cubicBezTo>
                    <a:pt x="3515" y="776"/>
                    <a:pt x="2739" y="0"/>
                    <a:pt x="17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13"/>
            <p:cNvSpPr/>
            <p:nvPr/>
          </p:nvSpPr>
          <p:spPr>
            <a:xfrm>
              <a:off x="5421175" y="2256325"/>
              <a:ext cx="134700" cy="134700"/>
            </a:xfrm>
            <a:custGeom>
              <a:avLst/>
              <a:gdLst/>
              <a:ahLst/>
              <a:cxnLst/>
              <a:rect l="l" t="t" r="r" b="b"/>
              <a:pathLst>
                <a:path w="5388" h="5388" extrusionOk="0">
                  <a:moveTo>
                    <a:pt x="2694" y="389"/>
                  </a:moveTo>
                  <a:cubicBezTo>
                    <a:pt x="3972" y="389"/>
                    <a:pt x="4999" y="1416"/>
                    <a:pt x="4999" y="2694"/>
                  </a:cubicBezTo>
                  <a:cubicBezTo>
                    <a:pt x="4999" y="3972"/>
                    <a:pt x="3972" y="5022"/>
                    <a:pt x="2694" y="5022"/>
                  </a:cubicBezTo>
                  <a:cubicBezTo>
                    <a:pt x="1415" y="5022"/>
                    <a:pt x="365" y="3972"/>
                    <a:pt x="365" y="2694"/>
                  </a:cubicBezTo>
                  <a:cubicBezTo>
                    <a:pt x="365" y="1416"/>
                    <a:pt x="1415" y="389"/>
                    <a:pt x="2694" y="389"/>
                  </a:cubicBezTo>
                  <a:close/>
                  <a:moveTo>
                    <a:pt x="2694" y="1"/>
                  </a:moveTo>
                  <a:cubicBezTo>
                    <a:pt x="1210" y="1"/>
                    <a:pt x="0" y="1210"/>
                    <a:pt x="0" y="2694"/>
                  </a:cubicBezTo>
                  <a:cubicBezTo>
                    <a:pt x="0" y="4178"/>
                    <a:pt x="1210" y="5387"/>
                    <a:pt x="2694" y="5387"/>
                  </a:cubicBezTo>
                  <a:cubicBezTo>
                    <a:pt x="4177" y="5387"/>
                    <a:pt x="5387" y="4178"/>
                    <a:pt x="5387" y="2694"/>
                  </a:cubicBezTo>
                  <a:cubicBezTo>
                    <a:pt x="5387" y="1210"/>
                    <a:pt x="4177" y="1"/>
                    <a:pt x="26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13"/>
            <p:cNvSpPr/>
            <p:nvPr/>
          </p:nvSpPr>
          <p:spPr>
            <a:xfrm>
              <a:off x="5444575" y="2279725"/>
              <a:ext cx="87900" cy="87900"/>
            </a:xfrm>
            <a:custGeom>
              <a:avLst/>
              <a:gdLst/>
              <a:ahLst/>
              <a:cxnLst/>
              <a:rect l="l" t="t" r="r" b="b"/>
              <a:pathLst>
                <a:path w="3516" h="3516" extrusionOk="0">
                  <a:moveTo>
                    <a:pt x="1758" y="0"/>
                  </a:moveTo>
                  <a:cubicBezTo>
                    <a:pt x="776" y="0"/>
                    <a:pt x="0" y="799"/>
                    <a:pt x="0" y="1758"/>
                  </a:cubicBezTo>
                  <a:cubicBezTo>
                    <a:pt x="0" y="2739"/>
                    <a:pt x="776" y="3516"/>
                    <a:pt x="1758" y="3516"/>
                  </a:cubicBezTo>
                  <a:cubicBezTo>
                    <a:pt x="2716" y="3516"/>
                    <a:pt x="3515" y="2739"/>
                    <a:pt x="3515" y="1758"/>
                  </a:cubicBezTo>
                  <a:cubicBezTo>
                    <a:pt x="3515" y="799"/>
                    <a:pt x="2716" y="0"/>
                    <a:pt x="17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13"/>
            <p:cNvSpPr/>
            <p:nvPr/>
          </p:nvSpPr>
          <p:spPr>
            <a:xfrm>
              <a:off x="5459400" y="1912225"/>
              <a:ext cx="134700" cy="134700"/>
            </a:xfrm>
            <a:custGeom>
              <a:avLst/>
              <a:gdLst/>
              <a:ahLst/>
              <a:cxnLst/>
              <a:rect l="l" t="t" r="r" b="b"/>
              <a:pathLst>
                <a:path w="5388" h="5388" extrusionOk="0">
                  <a:moveTo>
                    <a:pt x="2694" y="366"/>
                  </a:moveTo>
                  <a:cubicBezTo>
                    <a:pt x="3972" y="366"/>
                    <a:pt x="4999" y="1416"/>
                    <a:pt x="4999" y="2694"/>
                  </a:cubicBezTo>
                  <a:cubicBezTo>
                    <a:pt x="4999" y="3973"/>
                    <a:pt x="3972" y="5000"/>
                    <a:pt x="2694" y="5000"/>
                  </a:cubicBezTo>
                  <a:cubicBezTo>
                    <a:pt x="1416" y="5000"/>
                    <a:pt x="389" y="3973"/>
                    <a:pt x="389" y="2694"/>
                  </a:cubicBezTo>
                  <a:cubicBezTo>
                    <a:pt x="389" y="1416"/>
                    <a:pt x="1416" y="366"/>
                    <a:pt x="2694" y="366"/>
                  </a:cubicBezTo>
                  <a:close/>
                  <a:moveTo>
                    <a:pt x="2694" y="1"/>
                  </a:moveTo>
                  <a:cubicBezTo>
                    <a:pt x="1210" y="1"/>
                    <a:pt x="1" y="1211"/>
                    <a:pt x="1" y="2694"/>
                  </a:cubicBezTo>
                  <a:cubicBezTo>
                    <a:pt x="1" y="4178"/>
                    <a:pt x="1210" y="5388"/>
                    <a:pt x="2694" y="5388"/>
                  </a:cubicBezTo>
                  <a:cubicBezTo>
                    <a:pt x="4178" y="5388"/>
                    <a:pt x="5387" y="4178"/>
                    <a:pt x="5387" y="2694"/>
                  </a:cubicBezTo>
                  <a:cubicBezTo>
                    <a:pt x="5387" y="1211"/>
                    <a:pt x="4178" y="1"/>
                    <a:pt x="26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13"/>
            <p:cNvSpPr/>
            <p:nvPr/>
          </p:nvSpPr>
          <p:spPr>
            <a:xfrm>
              <a:off x="5482800" y="1935625"/>
              <a:ext cx="87900" cy="87900"/>
            </a:xfrm>
            <a:custGeom>
              <a:avLst/>
              <a:gdLst/>
              <a:ahLst/>
              <a:cxnLst/>
              <a:rect l="l" t="t" r="r" b="b"/>
              <a:pathLst>
                <a:path w="3516" h="3516" extrusionOk="0">
                  <a:moveTo>
                    <a:pt x="1758" y="1"/>
                  </a:moveTo>
                  <a:cubicBezTo>
                    <a:pt x="799" y="1"/>
                    <a:pt x="0" y="777"/>
                    <a:pt x="0" y="1758"/>
                  </a:cubicBezTo>
                  <a:cubicBezTo>
                    <a:pt x="0" y="2717"/>
                    <a:pt x="799" y="3516"/>
                    <a:pt x="1758" y="3516"/>
                  </a:cubicBezTo>
                  <a:cubicBezTo>
                    <a:pt x="2739" y="3516"/>
                    <a:pt x="3515" y="2717"/>
                    <a:pt x="3515" y="1758"/>
                  </a:cubicBezTo>
                  <a:cubicBezTo>
                    <a:pt x="3515" y="777"/>
                    <a:pt x="2739" y="1"/>
                    <a:pt x="17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13"/>
            <p:cNvSpPr/>
            <p:nvPr/>
          </p:nvSpPr>
          <p:spPr>
            <a:xfrm>
              <a:off x="4736975" y="1935625"/>
              <a:ext cx="87900" cy="87900"/>
            </a:xfrm>
            <a:custGeom>
              <a:avLst/>
              <a:gdLst/>
              <a:ahLst/>
              <a:cxnLst/>
              <a:rect l="l" t="t" r="r" b="b"/>
              <a:pathLst>
                <a:path w="3516" h="3516" extrusionOk="0">
                  <a:moveTo>
                    <a:pt x="1758" y="1"/>
                  </a:moveTo>
                  <a:cubicBezTo>
                    <a:pt x="777" y="1"/>
                    <a:pt x="1" y="777"/>
                    <a:pt x="1" y="1758"/>
                  </a:cubicBezTo>
                  <a:cubicBezTo>
                    <a:pt x="1" y="2717"/>
                    <a:pt x="777" y="3516"/>
                    <a:pt x="1758" y="3516"/>
                  </a:cubicBezTo>
                  <a:cubicBezTo>
                    <a:pt x="2717" y="3516"/>
                    <a:pt x="3516" y="2717"/>
                    <a:pt x="3516" y="1758"/>
                  </a:cubicBezTo>
                  <a:cubicBezTo>
                    <a:pt x="3516" y="777"/>
                    <a:pt x="2717" y="1"/>
                    <a:pt x="17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13"/>
            <p:cNvSpPr/>
            <p:nvPr/>
          </p:nvSpPr>
          <p:spPr>
            <a:xfrm>
              <a:off x="7044625" y="2632950"/>
              <a:ext cx="87900" cy="87325"/>
            </a:xfrm>
            <a:custGeom>
              <a:avLst/>
              <a:gdLst/>
              <a:ahLst/>
              <a:cxnLst/>
              <a:rect l="l" t="t" r="r" b="b"/>
              <a:pathLst>
                <a:path w="3516" h="3493" extrusionOk="0">
                  <a:moveTo>
                    <a:pt x="1758" y="0"/>
                  </a:moveTo>
                  <a:cubicBezTo>
                    <a:pt x="799" y="0"/>
                    <a:pt x="0" y="776"/>
                    <a:pt x="0" y="1735"/>
                  </a:cubicBezTo>
                  <a:cubicBezTo>
                    <a:pt x="0" y="2716"/>
                    <a:pt x="799" y="3493"/>
                    <a:pt x="1758" y="3493"/>
                  </a:cubicBezTo>
                  <a:cubicBezTo>
                    <a:pt x="2739" y="3493"/>
                    <a:pt x="3515" y="2716"/>
                    <a:pt x="3515" y="1735"/>
                  </a:cubicBezTo>
                  <a:cubicBezTo>
                    <a:pt x="3515" y="776"/>
                    <a:pt x="2739" y="0"/>
                    <a:pt x="17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13"/>
            <p:cNvSpPr/>
            <p:nvPr/>
          </p:nvSpPr>
          <p:spPr>
            <a:xfrm>
              <a:off x="4222850" y="1085400"/>
              <a:ext cx="134675" cy="134675"/>
            </a:xfrm>
            <a:custGeom>
              <a:avLst/>
              <a:gdLst/>
              <a:ahLst/>
              <a:cxnLst/>
              <a:rect l="l" t="t" r="r" b="b"/>
              <a:pathLst>
                <a:path w="5387" h="5387" extrusionOk="0">
                  <a:moveTo>
                    <a:pt x="2694" y="388"/>
                  </a:moveTo>
                  <a:cubicBezTo>
                    <a:pt x="3972" y="388"/>
                    <a:pt x="5022" y="1415"/>
                    <a:pt x="5022" y="2694"/>
                  </a:cubicBezTo>
                  <a:cubicBezTo>
                    <a:pt x="5022" y="3972"/>
                    <a:pt x="3972" y="4999"/>
                    <a:pt x="2694" y="4999"/>
                  </a:cubicBezTo>
                  <a:cubicBezTo>
                    <a:pt x="1415" y="4999"/>
                    <a:pt x="388" y="3972"/>
                    <a:pt x="388" y="2694"/>
                  </a:cubicBezTo>
                  <a:cubicBezTo>
                    <a:pt x="388" y="1415"/>
                    <a:pt x="1415" y="388"/>
                    <a:pt x="2694" y="388"/>
                  </a:cubicBezTo>
                  <a:close/>
                  <a:moveTo>
                    <a:pt x="2694" y="0"/>
                  </a:moveTo>
                  <a:cubicBezTo>
                    <a:pt x="1210" y="0"/>
                    <a:pt x="0" y="1210"/>
                    <a:pt x="0" y="2694"/>
                  </a:cubicBezTo>
                  <a:cubicBezTo>
                    <a:pt x="0" y="4177"/>
                    <a:pt x="1210" y="5387"/>
                    <a:pt x="2694" y="5387"/>
                  </a:cubicBezTo>
                  <a:cubicBezTo>
                    <a:pt x="4177" y="5387"/>
                    <a:pt x="5387" y="4177"/>
                    <a:pt x="5387" y="2694"/>
                  </a:cubicBezTo>
                  <a:cubicBezTo>
                    <a:pt x="5387" y="1210"/>
                    <a:pt x="4177" y="0"/>
                    <a:pt x="26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13"/>
            <p:cNvSpPr/>
            <p:nvPr/>
          </p:nvSpPr>
          <p:spPr>
            <a:xfrm>
              <a:off x="4246800" y="1108775"/>
              <a:ext cx="87350" cy="87925"/>
            </a:xfrm>
            <a:custGeom>
              <a:avLst/>
              <a:gdLst/>
              <a:ahLst/>
              <a:cxnLst/>
              <a:rect l="l" t="t" r="r" b="b"/>
              <a:pathLst>
                <a:path w="3494" h="3517" extrusionOk="0">
                  <a:moveTo>
                    <a:pt x="1736" y="1"/>
                  </a:moveTo>
                  <a:cubicBezTo>
                    <a:pt x="777" y="1"/>
                    <a:pt x="1" y="800"/>
                    <a:pt x="1" y="1759"/>
                  </a:cubicBezTo>
                  <a:cubicBezTo>
                    <a:pt x="1" y="2717"/>
                    <a:pt x="777" y="3516"/>
                    <a:pt x="1736" y="3516"/>
                  </a:cubicBezTo>
                  <a:cubicBezTo>
                    <a:pt x="2717" y="3516"/>
                    <a:pt x="3493" y="2717"/>
                    <a:pt x="3493" y="1759"/>
                  </a:cubicBezTo>
                  <a:cubicBezTo>
                    <a:pt x="3493" y="800"/>
                    <a:pt x="2717" y="1"/>
                    <a:pt x="17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13"/>
            <p:cNvSpPr/>
            <p:nvPr/>
          </p:nvSpPr>
          <p:spPr>
            <a:xfrm>
              <a:off x="3502700" y="2585000"/>
              <a:ext cx="134700" cy="134700"/>
            </a:xfrm>
            <a:custGeom>
              <a:avLst/>
              <a:gdLst/>
              <a:ahLst/>
              <a:cxnLst/>
              <a:rect l="l" t="t" r="r" b="b"/>
              <a:pathLst>
                <a:path w="5388" h="5388" extrusionOk="0">
                  <a:moveTo>
                    <a:pt x="2694" y="389"/>
                  </a:moveTo>
                  <a:cubicBezTo>
                    <a:pt x="3972" y="389"/>
                    <a:pt x="4999" y="1416"/>
                    <a:pt x="4999" y="2694"/>
                  </a:cubicBezTo>
                  <a:cubicBezTo>
                    <a:pt x="4999" y="3973"/>
                    <a:pt x="3972" y="5000"/>
                    <a:pt x="2694" y="5000"/>
                  </a:cubicBezTo>
                  <a:cubicBezTo>
                    <a:pt x="1416" y="5000"/>
                    <a:pt x="389" y="3973"/>
                    <a:pt x="389" y="2694"/>
                  </a:cubicBezTo>
                  <a:cubicBezTo>
                    <a:pt x="389" y="1416"/>
                    <a:pt x="1416" y="389"/>
                    <a:pt x="2694" y="389"/>
                  </a:cubicBezTo>
                  <a:close/>
                  <a:moveTo>
                    <a:pt x="2694" y="1"/>
                  </a:moveTo>
                  <a:cubicBezTo>
                    <a:pt x="1210" y="1"/>
                    <a:pt x="1" y="1211"/>
                    <a:pt x="1" y="2694"/>
                  </a:cubicBezTo>
                  <a:cubicBezTo>
                    <a:pt x="1" y="4178"/>
                    <a:pt x="1210" y="5388"/>
                    <a:pt x="2694" y="5388"/>
                  </a:cubicBezTo>
                  <a:cubicBezTo>
                    <a:pt x="4178" y="5388"/>
                    <a:pt x="5387" y="4178"/>
                    <a:pt x="5387" y="2694"/>
                  </a:cubicBezTo>
                  <a:cubicBezTo>
                    <a:pt x="5387" y="1211"/>
                    <a:pt x="4178" y="1"/>
                    <a:pt x="26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13"/>
            <p:cNvSpPr/>
            <p:nvPr/>
          </p:nvSpPr>
          <p:spPr>
            <a:xfrm>
              <a:off x="3526100" y="2608400"/>
              <a:ext cx="87900" cy="87900"/>
            </a:xfrm>
            <a:custGeom>
              <a:avLst/>
              <a:gdLst/>
              <a:ahLst/>
              <a:cxnLst/>
              <a:rect l="l" t="t" r="r" b="b"/>
              <a:pathLst>
                <a:path w="3516" h="3516" extrusionOk="0">
                  <a:moveTo>
                    <a:pt x="1758" y="1"/>
                  </a:moveTo>
                  <a:cubicBezTo>
                    <a:pt x="776" y="1"/>
                    <a:pt x="0" y="777"/>
                    <a:pt x="0" y="1758"/>
                  </a:cubicBezTo>
                  <a:cubicBezTo>
                    <a:pt x="0" y="2717"/>
                    <a:pt x="776" y="3516"/>
                    <a:pt x="1758" y="3516"/>
                  </a:cubicBezTo>
                  <a:cubicBezTo>
                    <a:pt x="2717" y="3516"/>
                    <a:pt x="3516" y="2717"/>
                    <a:pt x="3516" y="1758"/>
                  </a:cubicBezTo>
                  <a:cubicBezTo>
                    <a:pt x="3516" y="777"/>
                    <a:pt x="2717" y="1"/>
                    <a:pt x="17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13"/>
            <p:cNvSpPr/>
            <p:nvPr/>
          </p:nvSpPr>
          <p:spPr>
            <a:xfrm>
              <a:off x="2281550" y="1156150"/>
              <a:ext cx="134700" cy="134700"/>
            </a:xfrm>
            <a:custGeom>
              <a:avLst/>
              <a:gdLst/>
              <a:ahLst/>
              <a:cxnLst/>
              <a:rect l="l" t="t" r="r" b="b"/>
              <a:pathLst>
                <a:path w="5388" h="5388" extrusionOk="0">
                  <a:moveTo>
                    <a:pt x="2694" y="366"/>
                  </a:moveTo>
                  <a:cubicBezTo>
                    <a:pt x="3972" y="366"/>
                    <a:pt x="4999" y="1416"/>
                    <a:pt x="4999" y="2694"/>
                  </a:cubicBezTo>
                  <a:cubicBezTo>
                    <a:pt x="4999" y="3972"/>
                    <a:pt x="3972" y="4999"/>
                    <a:pt x="2694" y="4999"/>
                  </a:cubicBezTo>
                  <a:cubicBezTo>
                    <a:pt x="1416" y="4999"/>
                    <a:pt x="366" y="3972"/>
                    <a:pt x="366" y="2694"/>
                  </a:cubicBezTo>
                  <a:cubicBezTo>
                    <a:pt x="366" y="1416"/>
                    <a:pt x="1416" y="366"/>
                    <a:pt x="2694" y="366"/>
                  </a:cubicBezTo>
                  <a:close/>
                  <a:moveTo>
                    <a:pt x="2694" y="0"/>
                  </a:moveTo>
                  <a:cubicBezTo>
                    <a:pt x="1210" y="0"/>
                    <a:pt x="0" y="1210"/>
                    <a:pt x="0" y="2694"/>
                  </a:cubicBezTo>
                  <a:cubicBezTo>
                    <a:pt x="0" y="4178"/>
                    <a:pt x="1210" y="5387"/>
                    <a:pt x="2694" y="5387"/>
                  </a:cubicBezTo>
                  <a:cubicBezTo>
                    <a:pt x="4177" y="5387"/>
                    <a:pt x="5387" y="4178"/>
                    <a:pt x="5387" y="2694"/>
                  </a:cubicBezTo>
                  <a:cubicBezTo>
                    <a:pt x="5387" y="1210"/>
                    <a:pt x="4177" y="0"/>
                    <a:pt x="26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13"/>
            <p:cNvSpPr/>
            <p:nvPr/>
          </p:nvSpPr>
          <p:spPr>
            <a:xfrm>
              <a:off x="2304950" y="1179550"/>
              <a:ext cx="87325" cy="87900"/>
            </a:xfrm>
            <a:custGeom>
              <a:avLst/>
              <a:gdLst/>
              <a:ahLst/>
              <a:cxnLst/>
              <a:rect l="l" t="t" r="r" b="b"/>
              <a:pathLst>
                <a:path w="3493" h="3516" extrusionOk="0">
                  <a:moveTo>
                    <a:pt x="1758" y="0"/>
                  </a:moveTo>
                  <a:cubicBezTo>
                    <a:pt x="776" y="0"/>
                    <a:pt x="0" y="776"/>
                    <a:pt x="0" y="1758"/>
                  </a:cubicBezTo>
                  <a:cubicBezTo>
                    <a:pt x="0" y="2717"/>
                    <a:pt x="776" y="3515"/>
                    <a:pt x="1758" y="3515"/>
                  </a:cubicBezTo>
                  <a:cubicBezTo>
                    <a:pt x="2716" y="3515"/>
                    <a:pt x="3493" y="2717"/>
                    <a:pt x="3493" y="1758"/>
                  </a:cubicBezTo>
                  <a:cubicBezTo>
                    <a:pt x="3493" y="776"/>
                    <a:pt x="2716" y="0"/>
                    <a:pt x="17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13"/>
            <p:cNvSpPr/>
            <p:nvPr/>
          </p:nvSpPr>
          <p:spPr>
            <a:xfrm>
              <a:off x="1577950" y="1004925"/>
              <a:ext cx="94750" cy="94750"/>
            </a:xfrm>
            <a:custGeom>
              <a:avLst/>
              <a:gdLst/>
              <a:ahLst/>
              <a:cxnLst/>
              <a:rect l="l" t="t" r="r" b="b"/>
              <a:pathLst>
                <a:path w="3790" h="3790" extrusionOk="0">
                  <a:moveTo>
                    <a:pt x="1895" y="366"/>
                  </a:moveTo>
                  <a:cubicBezTo>
                    <a:pt x="2717" y="366"/>
                    <a:pt x="3402" y="1051"/>
                    <a:pt x="3402" y="1895"/>
                  </a:cubicBezTo>
                  <a:cubicBezTo>
                    <a:pt x="3402" y="2717"/>
                    <a:pt x="2717" y="3402"/>
                    <a:pt x="1895" y="3402"/>
                  </a:cubicBezTo>
                  <a:cubicBezTo>
                    <a:pt x="1051" y="3402"/>
                    <a:pt x="366" y="2717"/>
                    <a:pt x="366" y="1895"/>
                  </a:cubicBezTo>
                  <a:cubicBezTo>
                    <a:pt x="366" y="1051"/>
                    <a:pt x="1051" y="366"/>
                    <a:pt x="1895" y="366"/>
                  </a:cubicBezTo>
                  <a:close/>
                  <a:moveTo>
                    <a:pt x="1895" y="1"/>
                  </a:moveTo>
                  <a:cubicBezTo>
                    <a:pt x="845" y="1"/>
                    <a:pt x="1" y="845"/>
                    <a:pt x="1" y="1895"/>
                  </a:cubicBezTo>
                  <a:cubicBezTo>
                    <a:pt x="1" y="2922"/>
                    <a:pt x="845" y="3790"/>
                    <a:pt x="1895" y="3790"/>
                  </a:cubicBezTo>
                  <a:cubicBezTo>
                    <a:pt x="2922" y="3790"/>
                    <a:pt x="3790" y="2922"/>
                    <a:pt x="3790" y="1895"/>
                  </a:cubicBezTo>
                  <a:cubicBezTo>
                    <a:pt x="3790" y="845"/>
                    <a:pt x="2922" y="1"/>
                    <a:pt x="18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13"/>
            <p:cNvSpPr/>
            <p:nvPr/>
          </p:nvSpPr>
          <p:spPr>
            <a:xfrm>
              <a:off x="1595075" y="1022050"/>
              <a:ext cx="59950" cy="59950"/>
            </a:xfrm>
            <a:custGeom>
              <a:avLst/>
              <a:gdLst/>
              <a:ahLst/>
              <a:cxnLst/>
              <a:rect l="l" t="t" r="r" b="b"/>
              <a:pathLst>
                <a:path w="2398" h="2398" extrusionOk="0">
                  <a:moveTo>
                    <a:pt x="1210" y="1"/>
                  </a:moveTo>
                  <a:cubicBezTo>
                    <a:pt x="548" y="1"/>
                    <a:pt x="1" y="548"/>
                    <a:pt x="1" y="1210"/>
                  </a:cubicBezTo>
                  <a:cubicBezTo>
                    <a:pt x="1" y="1872"/>
                    <a:pt x="548" y="2397"/>
                    <a:pt x="1210" y="2397"/>
                  </a:cubicBezTo>
                  <a:cubicBezTo>
                    <a:pt x="1872" y="2397"/>
                    <a:pt x="2397" y="1872"/>
                    <a:pt x="2397" y="1210"/>
                  </a:cubicBezTo>
                  <a:cubicBezTo>
                    <a:pt x="2397" y="548"/>
                    <a:pt x="1872" y="1"/>
                    <a:pt x="12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13"/>
            <p:cNvSpPr/>
            <p:nvPr/>
          </p:nvSpPr>
          <p:spPr>
            <a:xfrm>
              <a:off x="2892125" y="1170425"/>
              <a:ext cx="106150" cy="106150"/>
            </a:xfrm>
            <a:custGeom>
              <a:avLst/>
              <a:gdLst/>
              <a:ahLst/>
              <a:cxnLst/>
              <a:rect l="l" t="t" r="r" b="b"/>
              <a:pathLst>
                <a:path w="4246" h="4246" extrusionOk="0">
                  <a:moveTo>
                    <a:pt x="2123" y="0"/>
                  </a:moveTo>
                  <a:cubicBezTo>
                    <a:pt x="959" y="0"/>
                    <a:pt x="0" y="936"/>
                    <a:pt x="0" y="2123"/>
                  </a:cubicBezTo>
                  <a:cubicBezTo>
                    <a:pt x="0" y="3287"/>
                    <a:pt x="959" y="4246"/>
                    <a:pt x="2123" y="4246"/>
                  </a:cubicBezTo>
                  <a:cubicBezTo>
                    <a:pt x="3310" y="4246"/>
                    <a:pt x="4246" y="3287"/>
                    <a:pt x="4246" y="2123"/>
                  </a:cubicBezTo>
                  <a:cubicBezTo>
                    <a:pt x="4246" y="936"/>
                    <a:pt x="3310" y="0"/>
                    <a:pt x="2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13"/>
            <p:cNvSpPr/>
            <p:nvPr/>
          </p:nvSpPr>
          <p:spPr>
            <a:xfrm>
              <a:off x="7004675" y="1366150"/>
              <a:ext cx="106150" cy="106150"/>
            </a:xfrm>
            <a:custGeom>
              <a:avLst/>
              <a:gdLst/>
              <a:ahLst/>
              <a:cxnLst/>
              <a:rect l="l" t="t" r="r" b="b"/>
              <a:pathLst>
                <a:path w="4246" h="4246" extrusionOk="0">
                  <a:moveTo>
                    <a:pt x="2123" y="0"/>
                  </a:moveTo>
                  <a:cubicBezTo>
                    <a:pt x="936" y="0"/>
                    <a:pt x="0" y="959"/>
                    <a:pt x="0" y="2123"/>
                  </a:cubicBezTo>
                  <a:cubicBezTo>
                    <a:pt x="0" y="3310"/>
                    <a:pt x="936" y="4246"/>
                    <a:pt x="2123" y="4246"/>
                  </a:cubicBezTo>
                  <a:cubicBezTo>
                    <a:pt x="3287" y="4246"/>
                    <a:pt x="4246" y="3310"/>
                    <a:pt x="4246" y="2123"/>
                  </a:cubicBezTo>
                  <a:cubicBezTo>
                    <a:pt x="4246" y="959"/>
                    <a:pt x="3287" y="0"/>
                    <a:pt x="2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13"/>
            <p:cNvSpPr/>
            <p:nvPr/>
          </p:nvSpPr>
          <p:spPr>
            <a:xfrm>
              <a:off x="6446600" y="2270600"/>
              <a:ext cx="106150" cy="106150"/>
            </a:xfrm>
            <a:custGeom>
              <a:avLst/>
              <a:gdLst/>
              <a:ahLst/>
              <a:cxnLst/>
              <a:rect l="l" t="t" r="r" b="b"/>
              <a:pathLst>
                <a:path w="4246" h="4246" extrusionOk="0">
                  <a:moveTo>
                    <a:pt x="2123" y="0"/>
                  </a:moveTo>
                  <a:cubicBezTo>
                    <a:pt x="959" y="0"/>
                    <a:pt x="0" y="959"/>
                    <a:pt x="0" y="2123"/>
                  </a:cubicBezTo>
                  <a:cubicBezTo>
                    <a:pt x="0" y="3310"/>
                    <a:pt x="959" y="4246"/>
                    <a:pt x="2123" y="4246"/>
                  </a:cubicBezTo>
                  <a:cubicBezTo>
                    <a:pt x="3310" y="4246"/>
                    <a:pt x="4246" y="3310"/>
                    <a:pt x="4246" y="2123"/>
                  </a:cubicBezTo>
                  <a:cubicBezTo>
                    <a:pt x="4246" y="959"/>
                    <a:pt x="3310" y="0"/>
                    <a:pt x="2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13"/>
            <p:cNvSpPr/>
            <p:nvPr/>
          </p:nvSpPr>
          <p:spPr>
            <a:xfrm>
              <a:off x="6258275" y="3300575"/>
              <a:ext cx="69650" cy="69650"/>
            </a:xfrm>
            <a:custGeom>
              <a:avLst/>
              <a:gdLst/>
              <a:ahLst/>
              <a:cxnLst/>
              <a:rect l="l" t="t" r="r" b="b"/>
              <a:pathLst>
                <a:path w="2786" h="2786" extrusionOk="0">
                  <a:moveTo>
                    <a:pt x="1393" y="1"/>
                  </a:moveTo>
                  <a:cubicBezTo>
                    <a:pt x="617" y="1"/>
                    <a:pt x="1" y="617"/>
                    <a:pt x="1" y="1393"/>
                  </a:cubicBezTo>
                  <a:cubicBezTo>
                    <a:pt x="1" y="2146"/>
                    <a:pt x="617" y="2786"/>
                    <a:pt x="1393" y="2786"/>
                  </a:cubicBezTo>
                  <a:cubicBezTo>
                    <a:pt x="2169" y="2786"/>
                    <a:pt x="2786" y="2146"/>
                    <a:pt x="2786" y="1393"/>
                  </a:cubicBezTo>
                  <a:cubicBezTo>
                    <a:pt x="2786" y="617"/>
                    <a:pt x="2169" y="1"/>
                    <a:pt x="13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13"/>
            <p:cNvSpPr/>
            <p:nvPr/>
          </p:nvSpPr>
          <p:spPr>
            <a:xfrm>
              <a:off x="4746100" y="3030675"/>
              <a:ext cx="69650" cy="69075"/>
            </a:xfrm>
            <a:custGeom>
              <a:avLst/>
              <a:gdLst/>
              <a:ahLst/>
              <a:cxnLst/>
              <a:rect l="l" t="t" r="r" b="b"/>
              <a:pathLst>
                <a:path w="2786" h="2763" extrusionOk="0">
                  <a:moveTo>
                    <a:pt x="1393" y="0"/>
                  </a:moveTo>
                  <a:cubicBezTo>
                    <a:pt x="617" y="0"/>
                    <a:pt x="1" y="617"/>
                    <a:pt x="1" y="1393"/>
                  </a:cubicBezTo>
                  <a:cubicBezTo>
                    <a:pt x="1" y="2146"/>
                    <a:pt x="617" y="2762"/>
                    <a:pt x="1393" y="2762"/>
                  </a:cubicBezTo>
                  <a:cubicBezTo>
                    <a:pt x="2169" y="2762"/>
                    <a:pt x="2786" y="2146"/>
                    <a:pt x="2786" y="1393"/>
                  </a:cubicBezTo>
                  <a:cubicBezTo>
                    <a:pt x="2786" y="617"/>
                    <a:pt x="2169" y="0"/>
                    <a:pt x="13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13"/>
            <p:cNvSpPr/>
            <p:nvPr/>
          </p:nvSpPr>
          <p:spPr>
            <a:xfrm>
              <a:off x="5111875" y="1378700"/>
              <a:ext cx="106175" cy="106150"/>
            </a:xfrm>
            <a:custGeom>
              <a:avLst/>
              <a:gdLst/>
              <a:ahLst/>
              <a:cxnLst/>
              <a:rect l="l" t="t" r="r" b="b"/>
              <a:pathLst>
                <a:path w="4247" h="4246" extrusionOk="0">
                  <a:moveTo>
                    <a:pt x="2124" y="0"/>
                  </a:moveTo>
                  <a:cubicBezTo>
                    <a:pt x="960" y="0"/>
                    <a:pt x="1" y="959"/>
                    <a:pt x="1" y="2123"/>
                  </a:cubicBezTo>
                  <a:cubicBezTo>
                    <a:pt x="1" y="3310"/>
                    <a:pt x="960" y="4246"/>
                    <a:pt x="2124" y="4246"/>
                  </a:cubicBezTo>
                  <a:cubicBezTo>
                    <a:pt x="3288" y="4246"/>
                    <a:pt x="4246" y="3310"/>
                    <a:pt x="4246" y="2123"/>
                  </a:cubicBezTo>
                  <a:cubicBezTo>
                    <a:pt x="4246" y="959"/>
                    <a:pt x="3288" y="0"/>
                    <a:pt x="21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13"/>
            <p:cNvSpPr/>
            <p:nvPr/>
          </p:nvSpPr>
          <p:spPr>
            <a:xfrm>
              <a:off x="5692225" y="1404950"/>
              <a:ext cx="75350" cy="74775"/>
            </a:xfrm>
            <a:custGeom>
              <a:avLst/>
              <a:gdLst/>
              <a:ahLst/>
              <a:cxnLst/>
              <a:rect l="l" t="t" r="r" b="b"/>
              <a:pathLst>
                <a:path w="3014" h="2991" extrusionOk="0">
                  <a:moveTo>
                    <a:pt x="1507" y="0"/>
                  </a:moveTo>
                  <a:cubicBezTo>
                    <a:pt x="685" y="0"/>
                    <a:pt x="0" y="662"/>
                    <a:pt x="0" y="1507"/>
                  </a:cubicBezTo>
                  <a:cubicBezTo>
                    <a:pt x="0" y="2328"/>
                    <a:pt x="685" y="2990"/>
                    <a:pt x="1507" y="2990"/>
                  </a:cubicBezTo>
                  <a:cubicBezTo>
                    <a:pt x="2328" y="2990"/>
                    <a:pt x="3013" y="2328"/>
                    <a:pt x="3013" y="1507"/>
                  </a:cubicBezTo>
                  <a:cubicBezTo>
                    <a:pt x="3013" y="662"/>
                    <a:pt x="2328" y="0"/>
                    <a:pt x="15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13"/>
            <p:cNvSpPr/>
            <p:nvPr/>
          </p:nvSpPr>
          <p:spPr>
            <a:xfrm>
              <a:off x="5821750" y="1469425"/>
              <a:ext cx="79350" cy="79350"/>
            </a:xfrm>
            <a:custGeom>
              <a:avLst/>
              <a:gdLst/>
              <a:ahLst/>
              <a:cxnLst/>
              <a:rect l="l" t="t" r="r" b="b"/>
              <a:pathLst>
                <a:path w="3174" h="3174" extrusionOk="0">
                  <a:moveTo>
                    <a:pt x="1598" y="1"/>
                  </a:moveTo>
                  <a:cubicBezTo>
                    <a:pt x="708" y="1"/>
                    <a:pt x="1" y="708"/>
                    <a:pt x="1" y="1575"/>
                  </a:cubicBezTo>
                  <a:cubicBezTo>
                    <a:pt x="1" y="2466"/>
                    <a:pt x="708" y="3173"/>
                    <a:pt x="1598" y="3173"/>
                  </a:cubicBezTo>
                  <a:cubicBezTo>
                    <a:pt x="2466" y="3173"/>
                    <a:pt x="3173" y="2466"/>
                    <a:pt x="3173" y="1575"/>
                  </a:cubicBezTo>
                  <a:cubicBezTo>
                    <a:pt x="3173" y="708"/>
                    <a:pt x="2466" y="1"/>
                    <a:pt x="15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13"/>
            <p:cNvSpPr/>
            <p:nvPr/>
          </p:nvSpPr>
          <p:spPr>
            <a:xfrm>
              <a:off x="3572900" y="2384150"/>
              <a:ext cx="139825" cy="139250"/>
            </a:xfrm>
            <a:custGeom>
              <a:avLst/>
              <a:gdLst/>
              <a:ahLst/>
              <a:cxnLst/>
              <a:rect l="l" t="t" r="r" b="b"/>
              <a:pathLst>
                <a:path w="5593" h="5570" extrusionOk="0">
                  <a:moveTo>
                    <a:pt x="2808" y="0"/>
                  </a:moveTo>
                  <a:cubicBezTo>
                    <a:pt x="1255" y="0"/>
                    <a:pt x="0" y="1233"/>
                    <a:pt x="0" y="2785"/>
                  </a:cubicBezTo>
                  <a:cubicBezTo>
                    <a:pt x="0" y="4314"/>
                    <a:pt x="1255" y="5570"/>
                    <a:pt x="2808" y="5570"/>
                  </a:cubicBezTo>
                  <a:cubicBezTo>
                    <a:pt x="4337" y="5570"/>
                    <a:pt x="5592" y="4314"/>
                    <a:pt x="5592" y="2785"/>
                  </a:cubicBezTo>
                  <a:cubicBezTo>
                    <a:pt x="5592" y="1233"/>
                    <a:pt x="4337" y="0"/>
                    <a:pt x="28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13"/>
            <p:cNvSpPr/>
            <p:nvPr/>
          </p:nvSpPr>
          <p:spPr>
            <a:xfrm>
              <a:off x="5419450" y="2995300"/>
              <a:ext cx="139825" cy="139825"/>
            </a:xfrm>
            <a:custGeom>
              <a:avLst/>
              <a:gdLst/>
              <a:ahLst/>
              <a:cxnLst/>
              <a:rect l="l" t="t" r="r" b="b"/>
              <a:pathLst>
                <a:path w="5593" h="5593" extrusionOk="0">
                  <a:moveTo>
                    <a:pt x="2785" y="0"/>
                  </a:moveTo>
                  <a:cubicBezTo>
                    <a:pt x="1256" y="0"/>
                    <a:pt x="1" y="1256"/>
                    <a:pt x="1" y="2808"/>
                  </a:cubicBezTo>
                  <a:cubicBezTo>
                    <a:pt x="1" y="4337"/>
                    <a:pt x="1256" y="5592"/>
                    <a:pt x="2785" y="5592"/>
                  </a:cubicBezTo>
                  <a:cubicBezTo>
                    <a:pt x="4338" y="5592"/>
                    <a:pt x="5593" y="4337"/>
                    <a:pt x="5593" y="2808"/>
                  </a:cubicBezTo>
                  <a:cubicBezTo>
                    <a:pt x="5593" y="1256"/>
                    <a:pt x="4338" y="0"/>
                    <a:pt x="27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13"/>
            <p:cNvSpPr/>
            <p:nvPr/>
          </p:nvSpPr>
          <p:spPr>
            <a:xfrm>
              <a:off x="3311550" y="1787275"/>
              <a:ext cx="65075" cy="65075"/>
            </a:xfrm>
            <a:custGeom>
              <a:avLst/>
              <a:gdLst/>
              <a:ahLst/>
              <a:cxnLst/>
              <a:rect l="l" t="t" r="r" b="b"/>
              <a:pathLst>
                <a:path w="2603" h="2603" extrusionOk="0">
                  <a:moveTo>
                    <a:pt x="1301" y="0"/>
                  </a:moveTo>
                  <a:cubicBezTo>
                    <a:pt x="594" y="0"/>
                    <a:pt x="0" y="571"/>
                    <a:pt x="0" y="1301"/>
                  </a:cubicBezTo>
                  <a:cubicBezTo>
                    <a:pt x="0" y="2009"/>
                    <a:pt x="594" y="2602"/>
                    <a:pt x="1301" y="2602"/>
                  </a:cubicBezTo>
                  <a:cubicBezTo>
                    <a:pt x="2009" y="2602"/>
                    <a:pt x="2602" y="2009"/>
                    <a:pt x="2602" y="1301"/>
                  </a:cubicBezTo>
                  <a:cubicBezTo>
                    <a:pt x="2602" y="571"/>
                    <a:pt x="2009" y="0"/>
                    <a:pt x="13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13"/>
            <p:cNvSpPr/>
            <p:nvPr/>
          </p:nvSpPr>
          <p:spPr>
            <a:xfrm>
              <a:off x="3501550" y="1519075"/>
              <a:ext cx="143825" cy="144400"/>
            </a:xfrm>
            <a:custGeom>
              <a:avLst/>
              <a:gdLst/>
              <a:ahLst/>
              <a:cxnLst/>
              <a:rect l="l" t="t" r="r" b="b"/>
              <a:pathLst>
                <a:path w="5753" h="5776" extrusionOk="0">
                  <a:moveTo>
                    <a:pt x="2877" y="388"/>
                  </a:moveTo>
                  <a:cubicBezTo>
                    <a:pt x="4246" y="388"/>
                    <a:pt x="5388" y="1507"/>
                    <a:pt x="5388" y="2899"/>
                  </a:cubicBezTo>
                  <a:cubicBezTo>
                    <a:pt x="5388" y="4269"/>
                    <a:pt x="4246" y="5410"/>
                    <a:pt x="2877" y="5410"/>
                  </a:cubicBezTo>
                  <a:cubicBezTo>
                    <a:pt x="1485" y="5410"/>
                    <a:pt x="366" y="4269"/>
                    <a:pt x="366" y="2899"/>
                  </a:cubicBezTo>
                  <a:cubicBezTo>
                    <a:pt x="366" y="1507"/>
                    <a:pt x="1485" y="388"/>
                    <a:pt x="2877" y="388"/>
                  </a:cubicBezTo>
                  <a:close/>
                  <a:moveTo>
                    <a:pt x="2877" y="0"/>
                  </a:moveTo>
                  <a:cubicBezTo>
                    <a:pt x="1279" y="0"/>
                    <a:pt x="1" y="1301"/>
                    <a:pt x="1" y="2899"/>
                  </a:cubicBezTo>
                  <a:cubicBezTo>
                    <a:pt x="1" y="4497"/>
                    <a:pt x="1279" y="5775"/>
                    <a:pt x="2877" y="5775"/>
                  </a:cubicBezTo>
                  <a:cubicBezTo>
                    <a:pt x="4475" y="5775"/>
                    <a:pt x="5753" y="4497"/>
                    <a:pt x="5753" y="2899"/>
                  </a:cubicBezTo>
                  <a:cubicBezTo>
                    <a:pt x="5753" y="1301"/>
                    <a:pt x="4475" y="0"/>
                    <a:pt x="28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13"/>
            <p:cNvSpPr/>
            <p:nvPr/>
          </p:nvSpPr>
          <p:spPr>
            <a:xfrm>
              <a:off x="3526675" y="1544750"/>
              <a:ext cx="93600" cy="93050"/>
            </a:xfrm>
            <a:custGeom>
              <a:avLst/>
              <a:gdLst/>
              <a:ahLst/>
              <a:cxnLst/>
              <a:rect l="l" t="t" r="r" b="b"/>
              <a:pathLst>
                <a:path w="3744" h="3722" extrusionOk="0">
                  <a:moveTo>
                    <a:pt x="1872" y="0"/>
                  </a:moveTo>
                  <a:cubicBezTo>
                    <a:pt x="845" y="0"/>
                    <a:pt x="0" y="845"/>
                    <a:pt x="0" y="1872"/>
                  </a:cubicBezTo>
                  <a:cubicBezTo>
                    <a:pt x="0" y="2899"/>
                    <a:pt x="845" y="3721"/>
                    <a:pt x="1872" y="3721"/>
                  </a:cubicBezTo>
                  <a:cubicBezTo>
                    <a:pt x="2899" y="3721"/>
                    <a:pt x="3744" y="2899"/>
                    <a:pt x="3744" y="1872"/>
                  </a:cubicBezTo>
                  <a:cubicBezTo>
                    <a:pt x="3744" y="845"/>
                    <a:pt x="2899" y="0"/>
                    <a:pt x="18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13"/>
            <p:cNvSpPr/>
            <p:nvPr/>
          </p:nvSpPr>
          <p:spPr>
            <a:xfrm>
              <a:off x="1930050" y="1563575"/>
              <a:ext cx="106150" cy="106175"/>
            </a:xfrm>
            <a:custGeom>
              <a:avLst/>
              <a:gdLst/>
              <a:ahLst/>
              <a:cxnLst/>
              <a:rect l="l" t="t" r="r" b="b"/>
              <a:pathLst>
                <a:path w="4246" h="4247" extrusionOk="0">
                  <a:moveTo>
                    <a:pt x="2123" y="1"/>
                  </a:moveTo>
                  <a:cubicBezTo>
                    <a:pt x="959" y="1"/>
                    <a:pt x="0" y="937"/>
                    <a:pt x="0" y="2123"/>
                  </a:cubicBezTo>
                  <a:cubicBezTo>
                    <a:pt x="0" y="3288"/>
                    <a:pt x="959" y="4246"/>
                    <a:pt x="2123" y="4246"/>
                  </a:cubicBezTo>
                  <a:cubicBezTo>
                    <a:pt x="3310" y="4246"/>
                    <a:pt x="4246" y="3288"/>
                    <a:pt x="4246" y="2123"/>
                  </a:cubicBezTo>
                  <a:cubicBezTo>
                    <a:pt x="4246" y="937"/>
                    <a:pt x="3310" y="1"/>
                    <a:pt x="2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13"/>
            <p:cNvSpPr/>
            <p:nvPr/>
          </p:nvSpPr>
          <p:spPr>
            <a:xfrm>
              <a:off x="1621325" y="1563575"/>
              <a:ext cx="106175" cy="106175"/>
            </a:xfrm>
            <a:custGeom>
              <a:avLst/>
              <a:gdLst/>
              <a:ahLst/>
              <a:cxnLst/>
              <a:rect l="l" t="t" r="r" b="b"/>
              <a:pathLst>
                <a:path w="4247" h="4247" extrusionOk="0">
                  <a:moveTo>
                    <a:pt x="2123" y="1"/>
                  </a:moveTo>
                  <a:cubicBezTo>
                    <a:pt x="936" y="1"/>
                    <a:pt x="1" y="937"/>
                    <a:pt x="1" y="2123"/>
                  </a:cubicBezTo>
                  <a:cubicBezTo>
                    <a:pt x="1" y="3288"/>
                    <a:pt x="936" y="4246"/>
                    <a:pt x="2123" y="4246"/>
                  </a:cubicBezTo>
                  <a:cubicBezTo>
                    <a:pt x="3287" y="4246"/>
                    <a:pt x="4246" y="3288"/>
                    <a:pt x="4246" y="2123"/>
                  </a:cubicBezTo>
                  <a:cubicBezTo>
                    <a:pt x="4246" y="937"/>
                    <a:pt x="3287" y="1"/>
                    <a:pt x="2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13"/>
            <p:cNvSpPr/>
            <p:nvPr/>
          </p:nvSpPr>
          <p:spPr>
            <a:xfrm>
              <a:off x="944550" y="1765575"/>
              <a:ext cx="106175" cy="106175"/>
            </a:xfrm>
            <a:custGeom>
              <a:avLst/>
              <a:gdLst/>
              <a:ahLst/>
              <a:cxnLst/>
              <a:rect l="l" t="t" r="r" b="b"/>
              <a:pathLst>
                <a:path w="4247" h="4247" extrusionOk="0">
                  <a:moveTo>
                    <a:pt x="2123" y="1"/>
                  </a:moveTo>
                  <a:cubicBezTo>
                    <a:pt x="959" y="1"/>
                    <a:pt x="1" y="960"/>
                    <a:pt x="1" y="2124"/>
                  </a:cubicBezTo>
                  <a:cubicBezTo>
                    <a:pt x="1" y="3311"/>
                    <a:pt x="959" y="4246"/>
                    <a:pt x="2123" y="4246"/>
                  </a:cubicBezTo>
                  <a:cubicBezTo>
                    <a:pt x="3310" y="4246"/>
                    <a:pt x="4246" y="3311"/>
                    <a:pt x="4246" y="2124"/>
                  </a:cubicBezTo>
                  <a:cubicBezTo>
                    <a:pt x="4246" y="960"/>
                    <a:pt x="3310" y="1"/>
                    <a:pt x="2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13"/>
            <p:cNvSpPr/>
            <p:nvPr/>
          </p:nvSpPr>
          <p:spPr>
            <a:xfrm>
              <a:off x="496050" y="1323925"/>
              <a:ext cx="106150" cy="106150"/>
            </a:xfrm>
            <a:custGeom>
              <a:avLst/>
              <a:gdLst/>
              <a:ahLst/>
              <a:cxnLst/>
              <a:rect l="l" t="t" r="r" b="b"/>
              <a:pathLst>
                <a:path w="4246" h="4246" extrusionOk="0">
                  <a:moveTo>
                    <a:pt x="2123" y="0"/>
                  </a:moveTo>
                  <a:cubicBezTo>
                    <a:pt x="959" y="0"/>
                    <a:pt x="0" y="936"/>
                    <a:pt x="0" y="2123"/>
                  </a:cubicBezTo>
                  <a:cubicBezTo>
                    <a:pt x="0" y="3287"/>
                    <a:pt x="959" y="4246"/>
                    <a:pt x="2123" y="4246"/>
                  </a:cubicBezTo>
                  <a:cubicBezTo>
                    <a:pt x="3287" y="4246"/>
                    <a:pt x="4246" y="3287"/>
                    <a:pt x="4246" y="2123"/>
                  </a:cubicBezTo>
                  <a:cubicBezTo>
                    <a:pt x="4246" y="936"/>
                    <a:pt x="3287" y="0"/>
                    <a:pt x="2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13"/>
            <p:cNvSpPr/>
            <p:nvPr/>
          </p:nvSpPr>
          <p:spPr>
            <a:xfrm>
              <a:off x="3168300" y="1186975"/>
              <a:ext cx="72500" cy="73050"/>
            </a:xfrm>
            <a:custGeom>
              <a:avLst/>
              <a:gdLst/>
              <a:ahLst/>
              <a:cxnLst/>
              <a:rect l="l" t="t" r="r" b="b"/>
              <a:pathLst>
                <a:path w="2900" h="2922" extrusionOk="0">
                  <a:moveTo>
                    <a:pt x="1462" y="0"/>
                  </a:moveTo>
                  <a:cubicBezTo>
                    <a:pt x="640" y="0"/>
                    <a:pt x="1" y="639"/>
                    <a:pt x="1" y="1461"/>
                  </a:cubicBezTo>
                  <a:cubicBezTo>
                    <a:pt x="1" y="2260"/>
                    <a:pt x="640" y="2922"/>
                    <a:pt x="1462" y="2922"/>
                  </a:cubicBezTo>
                  <a:cubicBezTo>
                    <a:pt x="2261" y="2922"/>
                    <a:pt x="2900" y="2260"/>
                    <a:pt x="2900" y="1461"/>
                  </a:cubicBezTo>
                  <a:cubicBezTo>
                    <a:pt x="2900" y="639"/>
                    <a:pt x="2261" y="0"/>
                    <a:pt x="14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13"/>
            <p:cNvSpPr/>
            <p:nvPr/>
          </p:nvSpPr>
          <p:spPr>
            <a:xfrm>
              <a:off x="1238425" y="1362725"/>
              <a:ext cx="73075" cy="73050"/>
            </a:xfrm>
            <a:custGeom>
              <a:avLst/>
              <a:gdLst/>
              <a:ahLst/>
              <a:cxnLst/>
              <a:rect l="l" t="t" r="r" b="b"/>
              <a:pathLst>
                <a:path w="2923" h="2922" extrusionOk="0">
                  <a:moveTo>
                    <a:pt x="1462" y="0"/>
                  </a:moveTo>
                  <a:cubicBezTo>
                    <a:pt x="640" y="0"/>
                    <a:pt x="1" y="662"/>
                    <a:pt x="1" y="1461"/>
                  </a:cubicBezTo>
                  <a:cubicBezTo>
                    <a:pt x="1" y="2260"/>
                    <a:pt x="640" y="2922"/>
                    <a:pt x="1462" y="2922"/>
                  </a:cubicBezTo>
                  <a:cubicBezTo>
                    <a:pt x="2260" y="2922"/>
                    <a:pt x="2922" y="2260"/>
                    <a:pt x="2922" y="1461"/>
                  </a:cubicBezTo>
                  <a:cubicBezTo>
                    <a:pt x="2922" y="662"/>
                    <a:pt x="2260" y="0"/>
                    <a:pt x="14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13"/>
            <p:cNvSpPr/>
            <p:nvPr/>
          </p:nvSpPr>
          <p:spPr>
            <a:xfrm>
              <a:off x="2281550" y="832600"/>
              <a:ext cx="2995850" cy="9725"/>
            </a:xfrm>
            <a:custGeom>
              <a:avLst/>
              <a:gdLst/>
              <a:ahLst/>
              <a:cxnLst/>
              <a:rect l="l" t="t" r="r" b="b"/>
              <a:pathLst>
                <a:path w="119834" h="389" extrusionOk="0">
                  <a:moveTo>
                    <a:pt x="183" y="1"/>
                  </a:moveTo>
                  <a:cubicBezTo>
                    <a:pt x="69" y="1"/>
                    <a:pt x="0" y="92"/>
                    <a:pt x="0" y="183"/>
                  </a:cubicBezTo>
                  <a:cubicBezTo>
                    <a:pt x="0" y="297"/>
                    <a:pt x="69" y="389"/>
                    <a:pt x="183" y="389"/>
                  </a:cubicBezTo>
                  <a:lnTo>
                    <a:pt x="119628" y="389"/>
                  </a:lnTo>
                  <a:cubicBezTo>
                    <a:pt x="119742" y="389"/>
                    <a:pt x="119833" y="297"/>
                    <a:pt x="119833" y="183"/>
                  </a:cubicBezTo>
                  <a:cubicBezTo>
                    <a:pt x="119833" y="92"/>
                    <a:pt x="119742" y="1"/>
                    <a:pt x="1196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13"/>
            <p:cNvSpPr/>
            <p:nvPr/>
          </p:nvSpPr>
          <p:spPr>
            <a:xfrm>
              <a:off x="2222775" y="800650"/>
              <a:ext cx="73075" cy="73050"/>
            </a:xfrm>
            <a:custGeom>
              <a:avLst/>
              <a:gdLst/>
              <a:ahLst/>
              <a:cxnLst/>
              <a:rect l="l" t="t" r="r" b="b"/>
              <a:pathLst>
                <a:path w="2923" h="2922" extrusionOk="0">
                  <a:moveTo>
                    <a:pt x="1461" y="0"/>
                  </a:moveTo>
                  <a:cubicBezTo>
                    <a:pt x="640" y="0"/>
                    <a:pt x="0" y="662"/>
                    <a:pt x="0" y="1461"/>
                  </a:cubicBezTo>
                  <a:cubicBezTo>
                    <a:pt x="0" y="2283"/>
                    <a:pt x="640" y="2922"/>
                    <a:pt x="1461" y="2922"/>
                  </a:cubicBezTo>
                  <a:cubicBezTo>
                    <a:pt x="2260" y="2922"/>
                    <a:pt x="2922" y="2283"/>
                    <a:pt x="2922" y="1461"/>
                  </a:cubicBezTo>
                  <a:cubicBezTo>
                    <a:pt x="2922" y="662"/>
                    <a:pt x="2260" y="0"/>
                    <a:pt x="14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13"/>
            <p:cNvSpPr/>
            <p:nvPr/>
          </p:nvSpPr>
          <p:spPr>
            <a:xfrm>
              <a:off x="5235725" y="800650"/>
              <a:ext cx="73050" cy="73050"/>
            </a:xfrm>
            <a:custGeom>
              <a:avLst/>
              <a:gdLst/>
              <a:ahLst/>
              <a:cxnLst/>
              <a:rect l="l" t="t" r="r" b="b"/>
              <a:pathLst>
                <a:path w="2922" h="2922" extrusionOk="0">
                  <a:moveTo>
                    <a:pt x="1461" y="0"/>
                  </a:moveTo>
                  <a:cubicBezTo>
                    <a:pt x="662" y="0"/>
                    <a:pt x="0" y="662"/>
                    <a:pt x="0" y="1461"/>
                  </a:cubicBezTo>
                  <a:cubicBezTo>
                    <a:pt x="0" y="2283"/>
                    <a:pt x="662" y="2922"/>
                    <a:pt x="1461" y="2922"/>
                  </a:cubicBezTo>
                  <a:cubicBezTo>
                    <a:pt x="2283" y="2922"/>
                    <a:pt x="2922" y="2283"/>
                    <a:pt x="2922" y="1461"/>
                  </a:cubicBezTo>
                  <a:cubicBezTo>
                    <a:pt x="2922" y="662"/>
                    <a:pt x="2283" y="0"/>
                    <a:pt x="14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13"/>
            <p:cNvSpPr/>
            <p:nvPr/>
          </p:nvSpPr>
          <p:spPr>
            <a:xfrm>
              <a:off x="5732175" y="319450"/>
              <a:ext cx="1118450" cy="1117475"/>
            </a:xfrm>
            <a:custGeom>
              <a:avLst/>
              <a:gdLst/>
              <a:ahLst/>
              <a:cxnLst/>
              <a:rect l="l" t="t" r="r" b="b"/>
              <a:pathLst>
                <a:path w="44738" h="44699" extrusionOk="0">
                  <a:moveTo>
                    <a:pt x="44532" y="1"/>
                  </a:moveTo>
                  <a:cubicBezTo>
                    <a:pt x="44481" y="1"/>
                    <a:pt x="44430" y="18"/>
                    <a:pt x="44395" y="52"/>
                  </a:cubicBezTo>
                  <a:lnTo>
                    <a:pt x="91" y="44356"/>
                  </a:lnTo>
                  <a:cubicBezTo>
                    <a:pt x="0" y="44447"/>
                    <a:pt x="0" y="44562"/>
                    <a:pt x="91" y="44630"/>
                  </a:cubicBezTo>
                  <a:cubicBezTo>
                    <a:pt x="114" y="44676"/>
                    <a:pt x="160" y="44699"/>
                    <a:pt x="228" y="44699"/>
                  </a:cubicBezTo>
                  <a:cubicBezTo>
                    <a:pt x="274" y="44699"/>
                    <a:pt x="320" y="44676"/>
                    <a:pt x="342" y="44630"/>
                  </a:cubicBezTo>
                  <a:lnTo>
                    <a:pt x="44669" y="326"/>
                  </a:lnTo>
                  <a:cubicBezTo>
                    <a:pt x="44738" y="258"/>
                    <a:pt x="44738" y="121"/>
                    <a:pt x="44669" y="52"/>
                  </a:cubicBezTo>
                  <a:cubicBezTo>
                    <a:pt x="44635" y="18"/>
                    <a:pt x="44584" y="1"/>
                    <a:pt x="445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13"/>
            <p:cNvSpPr/>
            <p:nvPr/>
          </p:nvSpPr>
          <p:spPr>
            <a:xfrm>
              <a:off x="5870250" y="381100"/>
              <a:ext cx="1118475" cy="1117450"/>
            </a:xfrm>
            <a:custGeom>
              <a:avLst/>
              <a:gdLst/>
              <a:ahLst/>
              <a:cxnLst/>
              <a:rect l="l" t="t" r="r" b="b"/>
              <a:pathLst>
                <a:path w="44739" h="44698" extrusionOk="0">
                  <a:moveTo>
                    <a:pt x="44522" y="0"/>
                  </a:moveTo>
                  <a:cubicBezTo>
                    <a:pt x="44476" y="0"/>
                    <a:pt x="44430" y="17"/>
                    <a:pt x="44396" y="51"/>
                  </a:cubicBezTo>
                  <a:lnTo>
                    <a:pt x="69" y="44378"/>
                  </a:lnTo>
                  <a:cubicBezTo>
                    <a:pt x="1" y="44447"/>
                    <a:pt x="1" y="44561"/>
                    <a:pt x="69" y="44629"/>
                  </a:cubicBezTo>
                  <a:cubicBezTo>
                    <a:pt x="115" y="44675"/>
                    <a:pt x="161" y="44698"/>
                    <a:pt x="206" y="44698"/>
                  </a:cubicBezTo>
                  <a:cubicBezTo>
                    <a:pt x="252" y="44698"/>
                    <a:pt x="298" y="44675"/>
                    <a:pt x="343" y="44629"/>
                  </a:cubicBezTo>
                  <a:lnTo>
                    <a:pt x="44647" y="325"/>
                  </a:lnTo>
                  <a:cubicBezTo>
                    <a:pt x="44738" y="257"/>
                    <a:pt x="44738" y="120"/>
                    <a:pt x="44647" y="51"/>
                  </a:cubicBezTo>
                  <a:cubicBezTo>
                    <a:pt x="44613" y="17"/>
                    <a:pt x="44567" y="0"/>
                    <a:pt x="445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13"/>
            <p:cNvSpPr/>
            <p:nvPr/>
          </p:nvSpPr>
          <p:spPr>
            <a:xfrm>
              <a:off x="4775775" y="1974875"/>
              <a:ext cx="2300825" cy="706600"/>
            </a:xfrm>
            <a:custGeom>
              <a:avLst/>
              <a:gdLst/>
              <a:ahLst/>
              <a:cxnLst/>
              <a:rect l="l" t="t" r="r" b="b"/>
              <a:pathLst>
                <a:path w="92033" h="28264" extrusionOk="0">
                  <a:moveTo>
                    <a:pt x="206" y="0"/>
                  </a:moveTo>
                  <a:cubicBezTo>
                    <a:pt x="155" y="0"/>
                    <a:pt x="104" y="17"/>
                    <a:pt x="69" y="51"/>
                  </a:cubicBezTo>
                  <a:cubicBezTo>
                    <a:pt x="1" y="120"/>
                    <a:pt x="1" y="234"/>
                    <a:pt x="69" y="325"/>
                  </a:cubicBezTo>
                  <a:lnTo>
                    <a:pt x="28007" y="28263"/>
                  </a:lnTo>
                  <a:lnTo>
                    <a:pt x="91850" y="28263"/>
                  </a:lnTo>
                  <a:cubicBezTo>
                    <a:pt x="91941" y="28263"/>
                    <a:pt x="92032" y="28172"/>
                    <a:pt x="92032" y="28058"/>
                  </a:cubicBezTo>
                  <a:cubicBezTo>
                    <a:pt x="92032" y="27967"/>
                    <a:pt x="91941" y="27875"/>
                    <a:pt x="91850" y="27875"/>
                  </a:cubicBezTo>
                  <a:lnTo>
                    <a:pt x="28167" y="27875"/>
                  </a:lnTo>
                  <a:lnTo>
                    <a:pt x="343" y="51"/>
                  </a:lnTo>
                  <a:cubicBezTo>
                    <a:pt x="309" y="17"/>
                    <a:pt x="258" y="0"/>
                    <a:pt x="2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13"/>
            <p:cNvSpPr/>
            <p:nvPr/>
          </p:nvSpPr>
          <p:spPr>
            <a:xfrm>
              <a:off x="3518100" y="2023500"/>
              <a:ext cx="149550" cy="93050"/>
            </a:xfrm>
            <a:custGeom>
              <a:avLst/>
              <a:gdLst/>
              <a:ahLst/>
              <a:cxnLst/>
              <a:rect l="l" t="t" r="r" b="b"/>
              <a:pathLst>
                <a:path w="5982" h="3722" extrusionOk="0">
                  <a:moveTo>
                    <a:pt x="1" y="1"/>
                  </a:moveTo>
                  <a:lnTo>
                    <a:pt x="3607" y="3721"/>
                  </a:lnTo>
                  <a:lnTo>
                    <a:pt x="5981" y="3721"/>
                  </a:lnTo>
                  <a:lnTo>
                    <a:pt x="239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13"/>
            <p:cNvSpPr/>
            <p:nvPr/>
          </p:nvSpPr>
          <p:spPr>
            <a:xfrm>
              <a:off x="3630525" y="2023500"/>
              <a:ext cx="148950" cy="93050"/>
            </a:xfrm>
            <a:custGeom>
              <a:avLst/>
              <a:gdLst/>
              <a:ahLst/>
              <a:cxnLst/>
              <a:rect l="l" t="t" r="r" b="b"/>
              <a:pathLst>
                <a:path w="5958" h="3722" extrusionOk="0">
                  <a:moveTo>
                    <a:pt x="0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13"/>
            <p:cNvSpPr/>
            <p:nvPr/>
          </p:nvSpPr>
          <p:spPr>
            <a:xfrm>
              <a:off x="3742375" y="2023500"/>
              <a:ext cx="149525" cy="93050"/>
            </a:xfrm>
            <a:custGeom>
              <a:avLst/>
              <a:gdLst/>
              <a:ahLst/>
              <a:cxnLst/>
              <a:rect l="l" t="t" r="r" b="b"/>
              <a:pathLst>
                <a:path w="5981" h="3722" extrusionOk="0">
                  <a:moveTo>
                    <a:pt x="0" y="1"/>
                  </a:moveTo>
                  <a:lnTo>
                    <a:pt x="3584" y="3721"/>
                  </a:lnTo>
                  <a:lnTo>
                    <a:pt x="5980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13"/>
            <p:cNvSpPr/>
            <p:nvPr/>
          </p:nvSpPr>
          <p:spPr>
            <a:xfrm>
              <a:off x="3854775" y="2023500"/>
              <a:ext cx="148975" cy="93050"/>
            </a:xfrm>
            <a:custGeom>
              <a:avLst/>
              <a:gdLst/>
              <a:ahLst/>
              <a:cxnLst/>
              <a:rect l="l" t="t" r="r" b="b"/>
              <a:pathLst>
                <a:path w="5959" h="3722" extrusionOk="0">
                  <a:moveTo>
                    <a:pt x="1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13"/>
            <p:cNvSpPr/>
            <p:nvPr/>
          </p:nvSpPr>
          <p:spPr>
            <a:xfrm>
              <a:off x="3966625" y="2023500"/>
              <a:ext cx="148950" cy="93050"/>
            </a:xfrm>
            <a:custGeom>
              <a:avLst/>
              <a:gdLst/>
              <a:ahLst/>
              <a:cxnLst/>
              <a:rect l="l" t="t" r="r" b="b"/>
              <a:pathLst>
                <a:path w="5958" h="3722" extrusionOk="0">
                  <a:moveTo>
                    <a:pt x="1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13"/>
            <p:cNvSpPr/>
            <p:nvPr/>
          </p:nvSpPr>
          <p:spPr>
            <a:xfrm>
              <a:off x="4078475" y="2023500"/>
              <a:ext cx="149525" cy="93050"/>
            </a:xfrm>
            <a:custGeom>
              <a:avLst/>
              <a:gdLst/>
              <a:ahLst/>
              <a:cxnLst/>
              <a:rect l="l" t="t" r="r" b="b"/>
              <a:pathLst>
                <a:path w="5981" h="3722" extrusionOk="0">
                  <a:moveTo>
                    <a:pt x="0" y="1"/>
                  </a:moveTo>
                  <a:lnTo>
                    <a:pt x="3607" y="3721"/>
                  </a:lnTo>
                  <a:lnTo>
                    <a:pt x="5981" y="3721"/>
                  </a:lnTo>
                  <a:lnTo>
                    <a:pt x="239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13"/>
            <p:cNvSpPr/>
            <p:nvPr/>
          </p:nvSpPr>
          <p:spPr>
            <a:xfrm>
              <a:off x="4190875" y="2023500"/>
              <a:ext cx="148975" cy="93050"/>
            </a:xfrm>
            <a:custGeom>
              <a:avLst/>
              <a:gdLst/>
              <a:ahLst/>
              <a:cxnLst/>
              <a:rect l="l" t="t" r="r" b="b"/>
              <a:pathLst>
                <a:path w="5959" h="3722" extrusionOk="0">
                  <a:moveTo>
                    <a:pt x="1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13"/>
            <p:cNvSpPr/>
            <p:nvPr/>
          </p:nvSpPr>
          <p:spPr>
            <a:xfrm>
              <a:off x="4302725" y="2023500"/>
              <a:ext cx="149525" cy="93050"/>
            </a:xfrm>
            <a:custGeom>
              <a:avLst/>
              <a:gdLst/>
              <a:ahLst/>
              <a:cxnLst/>
              <a:rect l="l" t="t" r="r" b="b"/>
              <a:pathLst>
                <a:path w="5981" h="3722" extrusionOk="0">
                  <a:moveTo>
                    <a:pt x="1" y="1"/>
                  </a:moveTo>
                  <a:lnTo>
                    <a:pt x="3584" y="3721"/>
                  </a:lnTo>
                  <a:lnTo>
                    <a:pt x="5981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13"/>
            <p:cNvSpPr/>
            <p:nvPr/>
          </p:nvSpPr>
          <p:spPr>
            <a:xfrm>
              <a:off x="2718075" y="2800150"/>
              <a:ext cx="276800" cy="172925"/>
            </a:xfrm>
            <a:custGeom>
              <a:avLst/>
              <a:gdLst/>
              <a:ahLst/>
              <a:cxnLst/>
              <a:rect l="l" t="t" r="r" b="b"/>
              <a:pathLst>
                <a:path w="11072" h="6917" extrusionOk="0">
                  <a:moveTo>
                    <a:pt x="1" y="0"/>
                  </a:moveTo>
                  <a:lnTo>
                    <a:pt x="6666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13"/>
            <p:cNvSpPr/>
            <p:nvPr/>
          </p:nvSpPr>
          <p:spPr>
            <a:xfrm>
              <a:off x="2925800" y="2800150"/>
              <a:ext cx="276775" cy="172925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0" y="0"/>
                  </a:moveTo>
                  <a:lnTo>
                    <a:pt x="6665" y="6916"/>
                  </a:lnTo>
                  <a:lnTo>
                    <a:pt x="11070" y="6916"/>
                  </a:lnTo>
                  <a:lnTo>
                    <a:pt x="4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13"/>
            <p:cNvSpPr/>
            <p:nvPr/>
          </p:nvSpPr>
          <p:spPr>
            <a:xfrm>
              <a:off x="3133500" y="2800150"/>
              <a:ext cx="276775" cy="172925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1" y="0"/>
                  </a:moveTo>
                  <a:lnTo>
                    <a:pt x="6666" y="6916"/>
                  </a:lnTo>
                  <a:lnTo>
                    <a:pt x="11071" y="6916"/>
                  </a:lnTo>
                  <a:lnTo>
                    <a:pt x="442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13"/>
            <p:cNvSpPr/>
            <p:nvPr/>
          </p:nvSpPr>
          <p:spPr>
            <a:xfrm>
              <a:off x="3341775" y="2800150"/>
              <a:ext cx="276800" cy="172925"/>
            </a:xfrm>
            <a:custGeom>
              <a:avLst/>
              <a:gdLst/>
              <a:ahLst/>
              <a:cxnLst/>
              <a:rect l="l" t="t" r="r" b="b"/>
              <a:pathLst>
                <a:path w="11072" h="6917" extrusionOk="0">
                  <a:moveTo>
                    <a:pt x="1" y="0"/>
                  </a:moveTo>
                  <a:lnTo>
                    <a:pt x="6643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13"/>
            <p:cNvSpPr/>
            <p:nvPr/>
          </p:nvSpPr>
          <p:spPr>
            <a:xfrm>
              <a:off x="3549500" y="2800150"/>
              <a:ext cx="276775" cy="172925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0" y="0"/>
                  </a:moveTo>
                  <a:lnTo>
                    <a:pt x="6665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13"/>
            <p:cNvSpPr/>
            <p:nvPr/>
          </p:nvSpPr>
          <p:spPr>
            <a:xfrm>
              <a:off x="3757200" y="2800150"/>
              <a:ext cx="276775" cy="172925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1" y="0"/>
                  </a:moveTo>
                  <a:lnTo>
                    <a:pt x="6666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13"/>
            <p:cNvSpPr/>
            <p:nvPr/>
          </p:nvSpPr>
          <p:spPr>
            <a:xfrm>
              <a:off x="6113925" y="435450"/>
              <a:ext cx="276775" cy="172925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6665" y="0"/>
                  </a:moveTo>
                  <a:lnTo>
                    <a:pt x="0" y="6916"/>
                  </a:lnTo>
                  <a:lnTo>
                    <a:pt x="4428" y="6916"/>
                  </a:lnTo>
                  <a:lnTo>
                    <a:pt x="110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13"/>
            <p:cNvSpPr/>
            <p:nvPr/>
          </p:nvSpPr>
          <p:spPr>
            <a:xfrm>
              <a:off x="5906200" y="435450"/>
              <a:ext cx="276800" cy="172925"/>
            </a:xfrm>
            <a:custGeom>
              <a:avLst/>
              <a:gdLst/>
              <a:ahLst/>
              <a:cxnLst/>
              <a:rect l="l" t="t" r="r" b="b"/>
              <a:pathLst>
                <a:path w="11072" h="6917" extrusionOk="0">
                  <a:moveTo>
                    <a:pt x="6666" y="0"/>
                  </a:moveTo>
                  <a:lnTo>
                    <a:pt x="1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13"/>
            <p:cNvSpPr/>
            <p:nvPr/>
          </p:nvSpPr>
          <p:spPr>
            <a:xfrm>
              <a:off x="5698500" y="435450"/>
              <a:ext cx="276775" cy="172925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6643" y="0"/>
                  </a:moveTo>
                  <a:lnTo>
                    <a:pt x="0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13"/>
            <p:cNvSpPr/>
            <p:nvPr/>
          </p:nvSpPr>
          <p:spPr>
            <a:xfrm>
              <a:off x="5490225" y="435450"/>
              <a:ext cx="276775" cy="172925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6665" y="0"/>
                  </a:moveTo>
                  <a:lnTo>
                    <a:pt x="0" y="6916"/>
                  </a:lnTo>
                  <a:lnTo>
                    <a:pt x="4428" y="6916"/>
                  </a:lnTo>
                  <a:lnTo>
                    <a:pt x="110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13"/>
            <p:cNvSpPr/>
            <p:nvPr/>
          </p:nvSpPr>
          <p:spPr>
            <a:xfrm>
              <a:off x="5282500" y="435450"/>
              <a:ext cx="276775" cy="172925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6666" y="0"/>
                  </a:moveTo>
                  <a:lnTo>
                    <a:pt x="1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13"/>
            <p:cNvSpPr/>
            <p:nvPr/>
          </p:nvSpPr>
          <p:spPr>
            <a:xfrm>
              <a:off x="5074800" y="435450"/>
              <a:ext cx="276775" cy="172925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6665" y="0"/>
                  </a:moveTo>
                  <a:lnTo>
                    <a:pt x="0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13"/>
            <p:cNvSpPr/>
            <p:nvPr/>
          </p:nvSpPr>
          <p:spPr>
            <a:xfrm>
              <a:off x="4867075" y="435450"/>
              <a:ext cx="276800" cy="172925"/>
            </a:xfrm>
            <a:custGeom>
              <a:avLst/>
              <a:gdLst/>
              <a:ahLst/>
              <a:cxnLst/>
              <a:rect l="l" t="t" r="r" b="b"/>
              <a:pathLst>
                <a:path w="11072" h="6917" extrusionOk="0">
                  <a:moveTo>
                    <a:pt x="6643" y="0"/>
                  </a:moveTo>
                  <a:lnTo>
                    <a:pt x="1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13"/>
            <p:cNvSpPr/>
            <p:nvPr/>
          </p:nvSpPr>
          <p:spPr>
            <a:xfrm>
              <a:off x="4658800" y="435450"/>
              <a:ext cx="276775" cy="172925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6666" y="0"/>
                  </a:moveTo>
                  <a:lnTo>
                    <a:pt x="1" y="6916"/>
                  </a:lnTo>
                  <a:lnTo>
                    <a:pt x="4429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13"/>
            <p:cNvSpPr/>
            <p:nvPr/>
          </p:nvSpPr>
          <p:spPr>
            <a:xfrm>
              <a:off x="4853400" y="927325"/>
              <a:ext cx="143250" cy="155250"/>
            </a:xfrm>
            <a:custGeom>
              <a:avLst/>
              <a:gdLst/>
              <a:ahLst/>
              <a:cxnLst/>
              <a:rect l="l" t="t" r="r" b="b"/>
              <a:pathLst>
                <a:path w="5730" h="6210" extrusionOk="0">
                  <a:moveTo>
                    <a:pt x="0" y="1"/>
                  </a:moveTo>
                  <a:lnTo>
                    <a:pt x="3492" y="3265"/>
                  </a:lnTo>
                  <a:lnTo>
                    <a:pt x="365" y="6209"/>
                  </a:lnTo>
                  <a:lnTo>
                    <a:pt x="2602" y="6209"/>
                  </a:lnTo>
                  <a:lnTo>
                    <a:pt x="5729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13"/>
            <p:cNvSpPr/>
            <p:nvPr/>
          </p:nvSpPr>
          <p:spPr>
            <a:xfrm>
              <a:off x="4940700" y="927325"/>
              <a:ext cx="143825" cy="155250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0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2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13"/>
            <p:cNvSpPr/>
            <p:nvPr/>
          </p:nvSpPr>
          <p:spPr>
            <a:xfrm>
              <a:off x="5028000" y="927325"/>
              <a:ext cx="143825" cy="155250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13"/>
            <p:cNvSpPr/>
            <p:nvPr/>
          </p:nvSpPr>
          <p:spPr>
            <a:xfrm>
              <a:off x="5115300" y="927325"/>
              <a:ext cx="143825" cy="155250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26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13"/>
            <p:cNvSpPr/>
            <p:nvPr/>
          </p:nvSpPr>
          <p:spPr>
            <a:xfrm>
              <a:off x="5202625" y="927325"/>
              <a:ext cx="143825" cy="155250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0" y="1"/>
                  </a:moveTo>
                  <a:lnTo>
                    <a:pt x="3515" y="3265"/>
                  </a:lnTo>
                  <a:lnTo>
                    <a:pt x="388" y="6209"/>
                  </a:lnTo>
                  <a:lnTo>
                    <a:pt x="2625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13"/>
            <p:cNvSpPr/>
            <p:nvPr/>
          </p:nvSpPr>
          <p:spPr>
            <a:xfrm>
              <a:off x="5289925" y="927325"/>
              <a:ext cx="143825" cy="155250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0" y="1"/>
                  </a:moveTo>
                  <a:lnTo>
                    <a:pt x="3516" y="3265"/>
                  </a:lnTo>
                  <a:lnTo>
                    <a:pt x="388" y="6209"/>
                  </a:lnTo>
                  <a:lnTo>
                    <a:pt x="2625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13"/>
            <p:cNvSpPr/>
            <p:nvPr/>
          </p:nvSpPr>
          <p:spPr>
            <a:xfrm>
              <a:off x="5377225" y="927325"/>
              <a:ext cx="143825" cy="155250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1" y="1"/>
                  </a:moveTo>
                  <a:lnTo>
                    <a:pt x="3516" y="3265"/>
                  </a:lnTo>
                  <a:lnTo>
                    <a:pt x="389" y="6209"/>
                  </a:lnTo>
                  <a:lnTo>
                    <a:pt x="2626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13"/>
            <p:cNvSpPr/>
            <p:nvPr/>
          </p:nvSpPr>
          <p:spPr>
            <a:xfrm>
              <a:off x="5465100" y="927325"/>
              <a:ext cx="143250" cy="155250"/>
            </a:xfrm>
            <a:custGeom>
              <a:avLst/>
              <a:gdLst/>
              <a:ahLst/>
              <a:cxnLst/>
              <a:rect l="l" t="t" r="r" b="b"/>
              <a:pathLst>
                <a:path w="5730" h="6210" extrusionOk="0">
                  <a:moveTo>
                    <a:pt x="1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30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13"/>
            <p:cNvSpPr/>
            <p:nvPr/>
          </p:nvSpPr>
          <p:spPr>
            <a:xfrm>
              <a:off x="5552425" y="927325"/>
              <a:ext cx="143250" cy="155250"/>
            </a:xfrm>
            <a:custGeom>
              <a:avLst/>
              <a:gdLst/>
              <a:ahLst/>
              <a:cxnLst/>
              <a:rect l="l" t="t" r="r" b="b"/>
              <a:pathLst>
                <a:path w="5730" h="6210" extrusionOk="0">
                  <a:moveTo>
                    <a:pt x="0" y="1"/>
                  </a:moveTo>
                  <a:lnTo>
                    <a:pt x="3492" y="3265"/>
                  </a:lnTo>
                  <a:lnTo>
                    <a:pt x="365" y="6209"/>
                  </a:lnTo>
                  <a:lnTo>
                    <a:pt x="2602" y="6209"/>
                  </a:lnTo>
                  <a:lnTo>
                    <a:pt x="5729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13"/>
            <p:cNvSpPr/>
            <p:nvPr/>
          </p:nvSpPr>
          <p:spPr>
            <a:xfrm>
              <a:off x="5639725" y="927325"/>
              <a:ext cx="143825" cy="155250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0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2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13"/>
            <p:cNvSpPr/>
            <p:nvPr/>
          </p:nvSpPr>
          <p:spPr>
            <a:xfrm>
              <a:off x="5727025" y="927325"/>
              <a:ext cx="143825" cy="155250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3" name="Google Shape;1043;p13"/>
          <p:cNvGrpSpPr/>
          <p:nvPr/>
        </p:nvGrpSpPr>
        <p:grpSpPr>
          <a:xfrm>
            <a:off x="8757750" y="2728975"/>
            <a:ext cx="1552150" cy="3475150"/>
            <a:chOff x="327125" y="2375600"/>
            <a:chExt cx="1552150" cy="3475150"/>
          </a:xfrm>
        </p:grpSpPr>
        <p:sp>
          <p:nvSpPr>
            <p:cNvPr id="1044" name="Google Shape;1044;p13"/>
            <p:cNvSpPr/>
            <p:nvPr/>
          </p:nvSpPr>
          <p:spPr>
            <a:xfrm>
              <a:off x="531425" y="2394425"/>
              <a:ext cx="115850" cy="3456325"/>
            </a:xfrm>
            <a:custGeom>
              <a:avLst/>
              <a:gdLst/>
              <a:ahLst/>
              <a:cxnLst/>
              <a:rect l="l" t="t" r="r" b="b"/>
              <a:pathLst>
                <a:path w="4634" h="138253" fill="none" extrusionOk="0">
                  <a:moveTo>
                    <a:pt x="3150" y="138253"/>
                  </a:moveTo>
                  <a:lnTo>
                    <a:pt x="3150" y="54872"/>
                  </a:lnTo>
                  <a:lnTo>
                    <a:pt x="0" y="51722"/>
                  </a:lnTo>
                  <a:lnTo>
                    <a:pt x="0" y="28714"/>
                  </a:lnTo>
                  <a:lnTo>
                    <a:pt x="4634" y="24058"/>
                  </a:lnTo>
                  <a:lnTo>
                    <a:pt x="4634" y="0"/>
                  </a:lnTo>
                </a:path>
              </a:pathLst>
            </a:custGeom>
            <a:solidFill>
              <a:schemeClr val="accent2"/>
            </a:solidFill>
            <a:ln w="13125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13"/>
            <p:cNvSpPr/>
            <p:nvPr/>
          </p:nvSpPr>
          <p:spPr>
            <a:xfrm>
              <a:off x="627275" y="2375600"/>
              <a:ext cx="39975" cy="39950"/>
            </a:xfrm>
            <a:custGeom>
              <a:avLst/>
              <a:gdLst/>
              <a:ahLst/>
              <a:cxnLst/>
              <a:rect l="l" t="t" r="r" b="b"/>
              <a:pathLst>
                <a:path w="1599" h="1598" extrusionOk="0">
                  <a:moveTo>
                    <a:pt x="800" y="0"/>
                  </a:moveTo>
                  <a:cubicBezTo>
                    <a:pt x="366" y="0"/>
                    <a:pt x="1" y="365"/>
                    <a:pt x="1" y="799"/>
                  </a:cubicBezTo>
                  <a:cubicBezTo>
                    <a:pt x="1" y="1233"/>
                    <a:pt x="366" y="1598"/>
                    <a:pt x="800" y="1598"/>
                  </a:cubicBezTo>
                  <a:cubicBezTo>
                    <a:pt x="1256" y="1598"/>
                    <a:pt x="1599" y="1233"/>
                    <a:pt x="1599" y="799"/>
                  </a:cubicBezTo>
                  <a:cubicBezTo>
                    <a:pt x="1599" y="365"/>
                    <a:pt x="1256" y="0"/>
                    <a:pt x="800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13"/>
            <p:cNvSpPr/>
            <p:nvPr/>
          </p:nvSpPr>
          <p:spPr>
            <a:xfrm>
              <a:off x="347100" y="2923975"/>
              <a:ext cx="112450" cy="2344175"/>
            </a:xfrm>
            <a:custGeom>
              <a:avLst/>
              <a:gdLst/>
              <a:ahLst/>
              <a:cxnLst/>
              <a:rect l="l" t="t" r="r" b="b"/>
              <a:pathLst>
                <a:path w="4498" h="93767" fill="none" extrusionOk="0">
                  <a:moveTo>
                    <a:pt x="4497" y="93766"/>
                  </a:moveTo>
                  <a:lnTo>
                    <a:pt x="4497" y="50855"/>
                  </a:lnTo>
                  <a:lnTo>
                    <a:pt x="1" y="46358"/>
                  </a:lnTo>
                  <a:lnTo>
                    <a:pt x="1" y="0"/>
                  </a:lnTo>
                </a:path>
              </a:pathLst>
            </a:custGeom>
            <a:solidFill>
              <a:schemeClr val="accent2"/>
            </a:solidFill>
            <a:ln w="13125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13"/>
            <p:cNvSpPr/>
            <p:nvPr/>
          </p:nvSpPr>
          <p:spPr>
            <a:xfrm>
              <a:off x="327125" y="2904575"/>
              <a:ext cx="39975" cy="39950"/>
            </a:xfrm>
            <a:custGeom>
              <a:avLst/>
              <a:gdLst/>
              <a:ahLst/>
              <a:cxnLst/>
              <a:rect l="l" t="t" r="r" b="b"/>
              <a:pathLst>
                <a:path w="1599" h="1598" extrusionOk="0">
                  <a:moveTo>
                    <a:pt x="800" y="0"/>
                  </a:moveTo>
                  <a:cubicBezTo>
                    <a:pt x="366" y="0"/>
                    <a:pt x="1" y="365"/>
                    <a:pt x="1" y="799"/>
                  </a:cubicBezTo>
                  <a:cubicBezTo>
                    <a:pt x="1" y="1255"/>
                    <a:pt x="366" y="1598"/>
                    <a:pt x="800" y="1598"/>
                  </a:cubicBezTo>
                  <a:cubicBezTo>
                    <a:pt x="1233" y="1598"/>
                    <a:pt x="1599" y="1255"/>
                    <a:pt x="1599" y="799"/>
                  </a:cubicBezTo>
                  <a:cubicBezTo>
                    <a:pt x="1599" y="365"/>
                    <a:pt x="1233" y="0"/>
                    <a:pt x="800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13"/>
            <p:cNvSpPr/>
            <p:nvPr/>
          </p:nvSpPr>
          <p:spPr>
            <a:xfrm>
              <a:off x="347100" y="2676875"/>
              <a:ext cx="192900" cy="374375"/>
            </a:xfrm>
            <a:custGeom>
              <a:avLst/>
              <a:gdLst/>
              <a:ahLst/>
              <a:cxnLst/>
              <a:rect l="l" t="t" r="r" b="b"/>
              <a:pathLst>
                <a:path w="7716" h="14975" fill="none" extrusionOk="0">
                  <a:moveTo>
                    <a:pt x="1" y="14974"/>
                  </a:moveTo>
                  <a:lnTo>
                    <a:pt x="7716" y="7259"/>
                  </a:lnTo>
                  <a:lnTo>
                    <a:pt x="7716" y="1"/>
                  </a:lnTo>
                </a:path>
              </a:pathLst>
            </a:custGeom>
            <a:solidFill>
              <a:schemeClr val="accent2"/>
            </a:solidFill>
            <a:ln w="13125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13"/>
            <p:cNvSpPr/>
            <p:nvPr/>
          </p:nvSpPr>
          <p:spPr>
            <a:xfrm>
              <a:off x="520000" y="2658050"/>
              <a:ext cx="39975" cy="39975"/>
            </a:xfrm>
            <a:custGeom>
              <a:avLst/>
              <a:gdLst/>
              <a:ahLst/>
              <a:cxnLst/>
              <a:rect l="l" t="t" r="r" b="b"/>
              <a:pathLst>
                <a:path w="1599" h="1599" extrusionOk="0">
                  <a:moveTo>
                    <a:pt x="800" y="1"/>
                  </a:moveTo>
                  <a:cubicBezTo>
                    <a:pt x="366" y="1"/>
                    <a:pt x="1" y="366"/>
                    <a:pt x="1" y="799"/>
                  </a:cubicBezTo>
                  <a:cubicBezTo>
                    <a:pt x="1" y="1233"/>
                    <a:pt x="366" y="1598"/>
                    <a:pt x="800" y="1598"/>
                  </a:cubicBezTo>
                  <a:cubicBezTo>
                    <a:pt x="1233" y="1598"/>
                    <a:pt x="1598" y="1233"/>
                    <a:pt x="1598" y="799"/>
                  </a:cubicBezTo>
                  <a:cubicBezTo>
                    <a:pt x="1598" y="366"/>
                    <a:pt x="1233" y="1"/>
                    <a:pt x="800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13"/>
            <p:cNvSpPr/>
            <p:nvPr/>
          </p:nvSpPr>
          <p:spPr>
            <a:xfrm>
              <a:off x="347100" y="4357400"/>
              <a:ext cx="25" cy="971225"/>
            </a:xfrm>
            <a:custGeom>
              <a:avLst/>
              <a:gdLst/>
              <a:ahLst/>
              <a:cxnLst/>
              <a:rect l="l" t="t" r="r" b="b"/>
              <a:pathLst>
                <a:path w="1" h="38849" fill="none" extrusionOk="0">
                  <a:moveTo>
                    <a:pt x="1" y="38849"/>
                  </a:moveTo>
                  <a:lnTo>
                    <a:pt x="1" y="0"/>
                  </a:lnTo>
                </a:path>
              </a:pathLst>
            </a:custGeom>
            <a:solidFill>
              <a:schemeClr val="accent2"/>
            </a:solidFill>
            <a:ln w="13125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13"/>
            <p:cNvSpPr/>
            <p:nvPr/>
          </p:nvSpPr>
          <p:spPr>
            <a:xfrm>
              <a:off x="327125" y="4338550"/>
              <a:ext cx="39975" cy="39975"/>
            </a:xfrm>
            <a:custGeom>
              <a:avLst/>
              <a:gdLst/>
              <a:ahLst/>
              <a:cxnLst/>
              <a:rect l="l" t="t" r="r" b="b"/>
              <a:pathLst>
                <a:path w="1599" h="1599" extrusionOk="0">
                  <a:moveTo>
                    <a:pt x="800" y="1"/>
                  </a:moveTo>
                  <a:cubicBezTo>
                    <a:pt x="366" y="1"/>
                    <a:pt x="1" y="343"/>
                    <a:pt x="1" y="800"/>
                  </a:cubicBezTo>
                  <a:cubicBezTo>
                    <a:pt x="1" y="1234"/>
                    <a:pt x="366" y="1599"/>
                    <a:pt x="800" y="1599"/>
                  </a:cubicBezTo>
                  <a:cubicBezTo>
                    <a:pt x="1233" y="1599"/>
                    <a:pt x="1599" y="1234"/>
                    <a:pt x="1599" y="800"/>
                  </a:cubicBezTo>
                  <a:cubicBezTo>
                    <a:pt x="1599" y="343"/>
                    <a:pt x="1233" y="1"/>
                    <a:pt x="800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13"/>
            <p:cNvSpPr/>
            <p:nvPr/>
          </p:nvSpPr>
          <p:spPr>
            <a:xfrm>
              <a:off x="690625" y="3227550"/>
              <a:ext cx="172925" cy="2083400"/>
            </a:xfrm>
            <a:custGeom>
              <a:avLst/>
              <a:gdLst/>
              <a:ahLst/>
              <a:cxnLst/>
              <a:rect l="l" t="t" r="r" b="b"/>
              <a:pathLst>
                <a:path w="6917" h="83336" fill="none" extrusionOk="0">
                  <a:moveTo>
                    <a:pt x="6917" y="83335"/>
                  </a:moveTo>
                  <a:lnTo>
                    <a:pt x="0" y="76396"/>
                  </a:lnTo>
                  <a:lnTo>
                    <a:pt x="0" y="15841"/>
                  </a:lnTo>
                  <a:lnTo>
                    <a:pt x="4954" y="10865"/>
                  </a:lnTo>
                  <a:lnTo>
                    <a:pt x="4954" y="0"/>
                  </a:lnTo>
                </a:path>
              </a:pathLst>
            </a:custGeom>
            <a:solidFill>
              <a:schemeClr val="accent2"/>
            </a:solidFill>
            <a:ln w="13125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13"/>
            <p:cNvSpPr/>
            <p:nvPr/>
          </p:nvSpPr>
          <p:spPr>
            <a:xfrm>
              <a:off x="794475" y="3208700"/>
              <a:ext cx="39975" cy="39975"/>
            </a:xfrm>
            <a:custGeom>
              <a:avLst/>
              <a:gdLst/>
              <a:ahLst/>
              <a:cxnLst/>
              <a:rect l="l" t="t" r="r" b="b"/>
              <a:pathLst>
                <a:path w="1599" h="1599" extrusionOk="0">
                  <a:moveTo>
                    <a:pt x="800" y="1"/>
                  </a:moveTo>
                  <a:cubicBezTo>
                    <a:pt x="366" y="1"/>
                    <a:pt x="1" y="343"/>
                    <a:pt x="1" y="800"/>
                  </a:cubicBezTo>
                  <a:cubicBezTo>
                    <a:pt x="1" y="1234"/>
                    <a:pt x="366" y="1599"/>
                    <a:pt x="800" y="1599"/>
                  </a:cubicBezTo>
                  <a:cubicBezTo>
                    <a:pt x="1256" y="1599"/>
                    <a:pt x="1598" y="1234"/>
                    <a:pt x="1598" y="800"/>
                  </a:cubicBezTo>
                  <a:cubicBezTo>
                    <a:pt x="1598" y="343"/>
                    <a:pt x="1256" y="1"/>
                    <a:pt x="800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13"/>
            <p:cNvSpPr/>
            <p:nvPr/>
          </p:nvSpPr>
          <p:spPr>
            <a:xfrm>
              <a:off x="776800" y="3899750"/>
              <a:ext cx="25" cy="1084800"/>
            </a:xfrm>
            <a:custGeom>
              <a:avLst/>
              <a:gdLst/>
              <a:ahLst/>
              <a:cxnLst/>
              <a:rect l="l" t="t" r="r" b="b"/>
              <a:pathLst>
                <a:path w="1" h="43392" fill="none" extrusionOk="0">
                  <a:moveTo>
                    <a:pt x="0" y="43391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w="13125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13"/>
            <p:cNvSpPr/>
            <p:nvPr/>
          </p:nvSpPr>
          <p:spPr>
            <a:xfrm>
              <a:off x="756825" y="4963400"/>
              <a:ext cx="40525" cy="39975"/>
            </a:xfrm>
            <a:custGeom>
              <a:avLst/>
              <a:gdLst/>
              <a:ahLst/>
              <a:cxnLst/>
              <a:rect l="l" t="t" r="r" b="b"/>
              <a:pathLst>
                <a:path w="1621" h="1599" extrusionOk="0">
                  <a:moveTo>
                    <a:pt x="799" y="1"/>
                  </a:moveTo>
                  <a:cubicBezTo>
                    <a:pt x="365" y="1"/>
                    <a:pt x="0" y="366"/>
                    <a:pt x="0" y="800"/>
                  </a:cubicBezTo>
                  <a:cubicBezTo>
                    <a:pt x="0" y="1233"/>
                    <a:pt x="365" y="1598"/>
                    <a:pt x="799" y="1598"/>
                  </a:cubicBezTo>
                  <a:cubicBezTo>
                    <a:pt x="1256" y="1598"/>
                    <a:pt x="1621" y="1233"/>
                    <a:pt x="1621" y="800"/>
                  </a:cubicBezTo>
                  <a:cubicBezTo>
                    <a:pt x="1621" y="366"/>
                    <a:pt x="1256" y="1"/>
                    <a:pt x="799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13"/>
            <p:cNvSpPr/>
            <p:nvPr/>
          </p:nvSpPr>
          <p:spPr>
            <a:xfrm>
              <a:off x="756825" y="3880925"/>
              <a:ext cx="40525" cy="39950"/>
            </a:xfrm>
            <a:custGeom>
              <a:avLst/>
              <a:gdLst/>
              <a:ahLst/>
              <a:cxnLst/>
              <a:rect l="l" t="t" r="r" b="b"/>
              <a:pathLst>
                <a:path w="1621" h="1598" extrusionOk="0">
                  <a:moveTo>
                    <a:pt x="799" y="0"/>
                  </a:moveTo>
                  <a:cubicBezTo>
                    <a:pt x="365" y="0"/>
                    <a:pt x="0" y="342"/>
                    <a:pt x="0" y="799"/>
                  </a:cubicBezTo>
                  <a:cubicBezTo>
                    <a:pt x="0" y="1233"/>
                    <a:pt x="365" y="1598"/>
                    <a:pt x="799" y="1598"/>
                  </a:cubicBezTo>
                  <a:cubicBezTo>
                    <a:pt x="1256" y="1598"/>
                    <a:pt x="1621" y="1233"/>
                    <a:pt x="1621" y="799"/>
                  </a:cubicBezTo>
                  <a:cubicBezTo>
                    <a:pt x="1621" y="342"/>
                    <a:pt x="1256" y="0"/>
                    <a:pt x="799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13"/>
            <p:cNvSpPr/>
            <p:nvPr/>
          </p:nvSpPr>
          <p:spPr>
            <a:xfrm>
              <a:off x="861250" y="3692600"/>
              <a:ext cx="445675" cy="1618350"/>
            </a:xfrm>
            <a:custGeom>
              <a:avLst/>
              <a:gdLst/>
              <a:ahLst/>
              <a:cxnLst/>
              <a:rect l="l" t="t" r="r" b="b"/>
              <a:pathLst>
                <a:path w="17827" h="64734" fill="none" extrusionOk="0">
                  <a:moveTo>
                    <a:pt x="17827" y="64733"/>
                  </a:moveTo>
                  <a:lnTo>
                    <a:pt x="4314" y="51221"/>
                  </a:lnTo>
                  <a:lnTo>
                    <a:pt x="4314" y="28258"/>
                  </a:lnTo>
                  <a:lnTo>
                    <a:pt x="0" y="23944"/>
                  </a:lnTo>
                  <a:lnTo>
                    <a:pt x="0" y="1"/>
                  </a:lnTo>
                </a:path>
              </a:pathLst>
            </a:custGeom>
            <a:solidFill>
              <a:schemeClr val="accent2"/>
            </a:solidFill>
            <a:ln w="13125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13"/>
            <p:cNvSpPr/>
            <p:nvPr/>
          </p:nvSpPr>
          <p:spPr>
            <a:xfrm>
              <a:off x="841275" y="3673200"/>
              <a:ext cx="39975" cy="40550"/>
            </a:xfrm>
            <a:custGeom>
              <a:avLst/>
              <a:gdLst/>
              <a:ahLst/>
              <a:cxnLst/>
              <a:rect l="l" t="t" r="r" b="b"/>
              <a:pathLst>
                <a:path w="1599" h="1622" extrusionOk="0">
                  <a:moveTo>
                    <a:pt x="799" y="1"/>
                  </a:moveTo>
                  <a:cubicBezTo>
                    <a:pt x="343" y="1"/>
                    <a:pt x="0" y="366"/>
                    <a:pt x="0" y="800"/>
                  </a:cubicBezTo>
                  <a:cubicBezTo>
                    <a:pt x="0" y="1256"/>
                    <a:pt x="343" y="1621"/>
                    <a:pt x="799" y="1621"/>
                  </a:cubicBezTo>
                  <a:cubicBezTo>
                    <a:pt x="1233" y="1621"/>
                    <a:pt x="1598" y="1256"/>
                    <a:pt x="1598" y="800"/>
                  </a:cubicBezTo>
                  <a:cubicBezTo>
                    <a:pt x="1598" y="366"/>
                    <a:pt x="1233" y="1"/>
                    <a:pt x="799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13"/>
            <p:cNvSpPr/>
            <p:nvPr/>
          </p:nvSpPr>
          <p:spPr>
            <a:xfrm>
              <a:off x="969100" y="4182200"/>
              <a:ext cx="174625" cy="556975"/>
            </a:xfrm>
            <a:custGeom>
              <a:avLst/>
              <a:gdLst/>
              <a:ahLst/>
              <a:cxnLst/>
              <a:rect l="l" t="t" r="r" b="b"/>
              <a:pathLst>
                <a:path w="6985" h="22279" fill="none" extrusionOk="0">
                  <a:moveTo>
                    <a:pt x="0" y="22278"/>
                  </a:moveTo>
                  <a:lnTo>
                    <a:pt x="6985" y="15294"/>
                  </a:lnTo>
                  <a:lnTo>
                    <a:pt x="6985" y="1"/>
                  </a:lnTo>
                </a:path>
              </a:pathLst>
            </a:custGeom>
            <a:solidFill>
              <a:schemeClr val="accent2"/>
            </a:solidFill>
            <a:ln w="13125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13"/>
            <p:cNvSpPr/>
            <p:nvPr/>
          </p:nvSpPr>
          <p:spPr>
            <a:xfrm>
              <a:off x="1123725" y="4163375"/>
              <a:ext cx="39975" cy="39975"/>
            </a:xfrm>
            <a:custGeom>
              <a:avLst/>
              <a:gdLst/>
              <a:ahLst/>
              <a:cxnLst/>
              <a:rect l="l" t="t" r="r" b="b"/>
              <a:pathLst>
                <a:path w="1599" h="1599" extrusionOk="0">
                  <a:moveTo>
                    <a:pt x="800" y="1"/>
                  </a:moveTo>
                  <a:cubicBezTo>
                    <a:pt x="343" y="1"/>
                    <a:pt x="1" y="343"/>
                    <a:pt x="1" y="799"/>
                  </a:cubicBezTo>
                  <a:cubicBezTo>
                    <a:pt x="1" y="1233"/>
                    <a:pt x="343" y="1598"/>
                    <a:pt x="800" y="1598"/>
                  </a:cubicBezTo>
                  <a:cubicBezTo>
                    <a:pt x="1233" y="1598"/>
                    <a:pt x="1599" y="1233"/>
                    <a:pt x="1599" y="799"/>
                  </a:cubicBezTo>
                  <a:cubicBezTo>
                    <a:pt x="1599" y="343"/>
                    <a:pt x="1233" y="1"/>
                    <a:pt x="800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13"/>
            <p:cNvSpPr/>
            <p:nvPr/>
          </p:nvSpPr>
          <p:spPr>
            <a:xfrm>
              <a:off x="1393075" y="4882950"/>
              <a:ext cx="25" cy="428000"/>
            </a:xfrm>
            <a:custGeom>
              <a:avLst/>
              <a:gdLst/>
              <a:ahLst/>
              <a:cxnLst/>
              <a:rect l="l" t="t" r="r" b="b"/>
              <a:pathLst>
                <a:path w="1" h="17120" fill="none" extrusionOk="0">
                  <a:moveTo>
                    <a:pt x="0" y="17119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w="13125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13"/>
            <p:cNvSpPr/>
            <p:nvPr/>
          </p:nvSpPr>
          <p:spPr>
            <a:xfrm>
              <a:off x="1373100" y="4864125"/>
              <a:ext cx="39975" cy="39950"/>
            </a:xfrm>
            <a:custGeom>
              <a:avLst/>
              <a:gdLst/>
              <a:ahLst/>
              <a:cxnLst/>
              <a:rect l="l" t="t" r="r" b="b"/>
              <a:pathLst>
                <a:path w="1599" h="1598" extrusionOk="0">
                  <a:moveTo>
                    <a:pt x="799" y="0"/>
                  </a:moveTo>
                  <a:cubicBezTo>
                    <a:pt x="343" y="0"/>
                    <a:pt x="1" y="365"/>
                    <a:pt x="1" y="799"/>
                  </a:cubicBezTo>
                  <a:cubicBezTo>
                    <a:pt x="1" y="1233"/>
                    <a:pt x="343" y="1598"/>
                    <a:pt x="799" y="1598"/>
                  </a:cubicBezTo>
                  <a:cubicBezTo>
                    <a:pt x="1233" y="1598"/>
                    <a:pt x="1598" y="1233"/>
                    <a:pt x="1598" y="799"/>
                  </a:cubicBezTo>
                  <a:cubicBezTo>
                    <a:pt x="1598" y="365"/>
                    <a:pt x="1233" y="0"/>
                    <a:pt x="799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13"/>
            <p:cNvSpPr/>
            <p:nvPr/>
          </p:nvSpPr>
          <p:spPr>
            <a:xfrm>
              <a:off x="1714900" y="4922900"/>
              <a:ext cx="164375" cy="388050"/>
            </a:xfrm>
            <a:custGeom>
              <a:avLst/>
              <a:gdLst/>
              <a:ahLst/>
              <a:cxnLst/>
              <a:rect l="l" t="t" r="r" b="b"/>
              <a:pathLst>
                <a:path w="6575" h="15522" fill="none" extrusionOk="0">
                  <a:moveTo>
                    <a:pt x="6575" y="15521"/>
                  </a:moveTo>
                  <a:lnTo>
                    <a:pt x="6575" y="6574"/>
                  </a:lnTo>
                  <a:lnTo>
                    <a:pt x="1" y="0"/>
                  </a:lnTo>
                </a:path>
              </a:pathLst>
            </a:custGeom>
            <a:solidFill>
              <a:schemeClr val="accent2"/>
            </a:solidFill>
            <a:ln w="13125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13"/>
            <p:cNvSpPr/>
            <p:nvPr/>
          </p:nvSpPr>
          <p:spPr>
            <a:xfrm>
              <a:off x="1693800" y="4903475"/>
              <a:ext cx="43950" cy="40275"/>
            </a:xfrm>
            <a:custGeom>
              <a:avLst/>
              <a:gdLst/>
              <a:ahLst/>
              <a:cxnLst/>
              <a:rect l="l" t="t" r="r" b="b"/>
              <a:pathLst>
                <a:path w="1758" h="1611" extrusionOk="0">
                  <a:moveTo>
                    <a:pt x="868" y="1"/>
                  </a:moveTo>
                  <a:cubicBezTo>
                    <a:pt x="662" y="1"/>
                    <a:pt x="457" y="92"/>
                    <a:pt x="297" y="252"/>
                  </a:cubicBezTo>
                  <a:cubicBezTo>
                    <a:pt x="0" y="549"/>
                    <a:pt x="0" y="1074"/>
                    <a:pt x="297" y="1370"/>
                  </a:cubicBezTo>
                  <a:cubicBezTo>
                    <a:pt x="457" y="1530"/>
                    <a:pt x="662" y="1610"/>
                    <a:pt x="868" y="1610"/>
                  </a:cubicBezTo>
                  <a:cubicBezTo>
                    <a:pt x="1073" y="1610"/>
                    <a:pt x="1279" y="1530"/>
                    <a:pt x="1438" y="1370"/>
                  </a:cubicBezTo>
                  <a:cubicBezTo>
                    <a:pt x="1758" y="1074"/>
                    <a:pt x="1758" y="549"/>
                    <a:pt x="1438" y="252"/>
                  </a:cubicBezTo>
                  <a:cubicBezTo>
                    <a:pt x="1279" y="92"/>
                    <a:pt x="1073" y="1"/>
                    <a:pt x="868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65" name="Google Shape;1065;p13"/>
          <p:cNvSpPr txBox="1">
            <a:spLocks noGrp="1"/>
          </p:cNvSpPr>
          <p:nvPr>
            <p:ph type="title"/>
          </p:nvPr>
        </p:nvSpPr>
        <p:spPr>
          <a:xfrm>
            <a:off x="720000" y="461875"/>
            <a:ext cx="7704000" cy="488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66" name="Google Shape;1066;p13"/>
          <p:cNvSpPr txBox="1">
            <a:spLocks noGrp="1"/>
          </p:cNvSpPr>
          <p:nvPr>
            <p:ph type="subTitle" idx="1"/>
          </p:nvPr>
        </p:nvSpPr>
        <p:spPr>
          <a:xfrm>
            <a:off x="719988" y="3728592"/>
            <a:ext cx="1751700" cy="64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067" name="Google Shape;1067;p13"/>
          <p:cNvSpPr txBox="1">
            <a:spLocks noGrp="1"/>
          </p:cNvSpPr>
          <p:nvPr>
            <p:ph type="title" idx="2"/>
          </p:nvPr>
        </p:nvSpPr>
        <p:spPr>
          <a:xfrm>
            <a:off x="720000" y="2868050"/>
            <a:ext cx="1466700" cy="64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68" name="Google Shape;1068;p13"/>
          <p:cNvSpPr txBox="1">
            <a:spLocks noGrp="1"/>
          </p:cNvSpPr>
          <p:nvPr>
            <p:ph type="title" idx="3" hasCustomPrompt="1"/>
          </p:nvPr>
        </p:nvSpPr>
        <p:spPr>
          <a:xfrm>
            <a:off x="878350" y="1766925"/>
            <a:ext cx="584700" cy="58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69" name="Google Shape;1069;p13"/>
          <p:cNvSpPr txBox="1">
            <a:spLocks noGrp="1"/>
          </p:cNvSpPr>
          <p:nvPr>
            <p:ph type="subTitle" idx="4"/>
          </p:nvPr>
        </p:nvSpPr>
        <p:spPr>
          <a:xfrm>
            <a:off x="3666713" y="3728575"/>
            <a:ext cx="1751700" cy="64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070" name="Google Shape;1070;p13"/>
          <p:cNvSpPr txBox="1">
            <a:spLocks noGrp="1"/>
          </p:cNvSpPr>
          <p:nvPr>
            <p:ph type="title" idx="5"/>
          </p:nvPr>
        </p:nvSpPr>
        <p:spPr>
          <a:xfrm>
            <a:off x="3666725" y="2868050"/>
            <a:ext cx="1422000" cy="64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71" name="Google Shape;1071;p13"/>
          <p:cNvSpPr txBox="1">
            <a:spLocks noGrp="1"/>
          </p:cNvSpPr>
          <p:nvPr>
            <p:ph type="title" idx="6" hasCustomPrompt="1"/>
          </p:nvPr>
        </p:nvSpPr>
        <p:spPr>
          <a:xfrm>
            <a:off x="3828350" y="1766950"/>
            <a:ext cx="584700" cy="58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72" name="Google Shape;1072;p13"/>
          <p:cNvSpPr txBox="1">
            <a:spLocks noGrp="1"/>
          </p:cNvSpPr>
          <p:nvPr>
            <p:ph type="subTitle" idx="7"/>
          </p:nvPr>
        </p:nvSpPr>
        <p:spPr>
          <a:xfrm>
            <a:off x="6672288" y="3728575"/>
            <a:ext cx="1751700" cy="64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073" name="Google Shape;1073;p13"/>
          <p:cNvSpPr txBox="1">
            <a:spLocks noGrp="1"/>
          </p:cNvSpPr>
          <p:nvPr>
            <p:ph type="title" idx="8"/>
          </p:nvPr>
        </p:nvSpPr>
        <p:spPr>
          <a:xfrm>
            <a:off x="6672300" y="2868050"/>
            <a:ext cx="1368300" cy="64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74" name="Google Shape;1074;p13"/>
          <p:cNvSpPr txBox="1">
            <a:spLocks noGrp="1"/>
          </p:cNvSpPr>
          <p:nvPr>
            <p:ph type="title" idx="9" hasCustomPrompt="1"/>
          </p:nvPr>
        </p:nvSpPr>
        <p:spPr>
          <a:xfrm>
            <a:off x="6832500" y="1766950"/>
            <a:ext cx="584700" cy="58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75" name="Google Shape;1075;p13"/>
          <p:cNvSpPr/>
          <p:nvPr/>
        </p:nvSpPr>
        <p:spPr>
          <a:xfrm rot="5400000">
            <a:off x="500408" y="-71091"/>
            <a:ext cx="148483" cy="290677"/>
          </a:xfrm>
          <a:custGeom>
            <a:avLst/>
            <a:gdLst/>
            <a:ahLst/>
            <a:cxnLst/>
            <a:rect l="l" t="t" r="r" b="b"/>
            <a:pathLst>
              <a:path w="1204" h="2357" fill="none" extrusionOk="0">
                <a:moveTo>
                  <a:pt x="0" y="0"/>
                </a:moveTo>
                <a:lnTo>
                  <a:pt x="1203" y="1178"/>
                </a:lnTo>
                <a:lnTo>
                  <a:pt x="0" y="2356"/>
                </a:lnTo>
              </a:path>
            </a:pathLst>
          </a:custGeom>
          <a:noFill/>
          <a:ln w="19050" cap="flat" cmpd="sng">
            <a:solidFill>
              <a:schemeClr val="accent5"/>
            </a:solidFill>
            <a:prstDash val="solid"/>
            <a:miter lim="2506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6" name="Google Shape;1076;p13"/>
          <p:cNvSpPr/>
          <p:nvPr/>
        </p:nvSpPr>
        <p:spPr>
          <a:xfrm rot="5400000">
            <a:off x="501950" y="75727"/>
            <a:ext cx="145400" cy="290677"/>
          </a:xfrm>
          <a:custGeom>
            <a:avLst/>
            <a:gdLst/>
            <a:ahLst/>
            <a:cxnLst/>
            <a:rect l="l" t="t" r="r" b="b"/>
            <a:pathLst>
              <a:path w="1179" h="2357" fill="none" extrusionOk="0">
                <a:moveTo>
                  <a:pt x="0" y="0"/>
                </a:moveTo>
                <a:lnTo>
                  <a:pt x="1178" y="1178"/>
                </a:lnTo>
                <a:lnTo>
                  <a:pt x="0" y="2356"/>
                </a:lnTo>
              </a:path>
            </a:pathLst>
          </a:custGeom>
          <a:noFill/>
          <a:ln w="19050" cap="flat" cmpd="sng">
            <a:solidFill>
              <a:schemeClr val="accent5"/>
            </a:solidFill>
            <a:prstDash val="solid"/>
            <a:miter lim="2506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7" name="Google Shape;1077;p13"/>
          <p:cNvSpPr/>
          <p:nvPr/>
        </p:nvSpPr>
        <p:spPr>
          <a:xfrm rot="5400000">
            <a:off x="500408" y="222546"/>
            <a:ext cx="148483" cy="290677"/>
          </a:xfrm>
          <a:custGeom>
            <a:avLst/>
            <a:gdLst/>
            <a:ahLst/>
            <a:cxnLst/>
            <a:rect l="l" t="t" r="r" b="b"/>
            <a:pathLst>
              <a:path w="1204" h="2357" fill="none" extrusionOk="0">
                <a:moveTo>
                  <a:pt x="0" y="0"/>
                </a:moveTo>
                <a:lnTo>
                  <a:pt x="1203" y="1178"/>
                </a:lnTo>
                <a:lnTo>
                  <a:pt x="0" y="2356"/>
                </a:lnTo>
              </a:path>
            </a:pathLst>
          </a:custGeom>
          <a:noFill/>
          <a:ln w="19050" cap="flat" cmpd="sng">
            <a:solidFill>
              <a:schemeClr val="accent5"/>
            </a:solidFill>
            <a:prstDash val="solid"/>
            <a:miter lim="2506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8" name="Google Shape;1078;p13"/>
          <p:cNvSpPr/>
          <p:nvPr/>
        </p:nvSpPr>
        <p:spPr>
          <a:xfrm rot="5400000">
            <a:off x="501950" y="369365"/>
            <a:ext cx="145400" cy="290677"/>
          </a:xfrm>
          <a:custGeom>
            <a:avLst/>
            <a:gdLst/>
            <a:ahLst/>
            <a:cxnLst/>
            <a:rect l="l" t="t" r="r" b="b"/>
            <a:pathLst>
              <a:path w="1179" h="2357" fill="none" extrusionOk="0">
                <a:moveTo>
                  <a:pt x="0" y="0"/>
                </a:moveTo>
                <a:lnTo>
                  <a:pt x="1178" y="1178"/>
                </a:lnTo>
                <a:lnTo>
                  <a:pt x="0" y="2356"/>
                </a:lnTo>
              </a:path>
            </a:pathLst>
          </a:custGeom>
          <a:noFill/>
          <a:ln w="19050" cap="flat" cmpd="sng">
            <a:solidFill>
              <a:schemeClr val="accent5"/>
            </a:solidFill>
            <a:prstDash val="solid"/>
            <a:miter lim="2506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9" name="Google Shape;1079;p13"/>
          <p:cNvSpPr/>
          <p:nvPr/>
        </p:nvSpPr>
        <p:spPr>
          <a:xfrm rot="5400000">
            <a:off x="500408" y="516183"/>
            <a:ext cx="148483" cy="290677"/>
          </a:xfrm>
          <a:custGeom>
            <a:avLst/>
            <a:gdLst/>
            <a:ahLst/>
            <a:cxnLst/>
            <a:rect l="l" t="t" r="r" b="b"/>
            <a:pathLst>
              <a:path w="1204" h="2357" fill="none" extrusionOk="0">
                <a:moveTo>
                  <a:pt x="0" y="0"/>
                </a:moveTo>
                <a:lnTo>
                  <a:pt x="1203" y="1178"/>
                </a:lnTo>
                <a:lnTo>
                  <a:pt x="0" y="2356"/>
                </a:lnTo>
              </a:path>
            </a:pathLst>
          </a:custGeom>
          <a:noFill/>
          <a:ln w="19050" cap="flat" cmpd="sng">
            <a:solidFill>
              <a:schemeClr val="accent5"/>
            </a:solidFill>
            <a:prstDash val="solid"/>
            <a:miter lim="2506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0" name="Google Shape;1080;p13"/>
          <p:cNvSpPr/>
          <p:nvPr/>
        </p:nvSpPr>
        <p:spPr>
          <a:xfrm rot="5400000">
            <a:off x="501950" y="663002"/>
            <a:ext cx="145400" cy="290677"/>
          </a:xfrm>
          <a:custGeom>
            <a:avLst/>
            <a:gdLst/>
            <a:ahLst/>
            <a:cxnLst/>
            <a:rect l="l" t="t" r="r" b="b"/>
            <a:pathLst>
              <a:path w="1179" h="2357" fill="none" extrusionOk="0">
                <a:moveTo>
                  <a:pt x="0" y="0"/>
                </a:moveTo>
                <a:lnTo>
                  <a:pt x="1178" y="1178"/>
                </a:lnTo>
                <a:lnTo>
                  <a:pt x="0" y="2356"/>
                </a:lnTo>
              </a:path>
            </a:pathLst>
          </a:custGeom>
          <a:noFill/>
          <a:ln w="19050" cap="flat" cmpd="sng">
            <a:solidFill>
              <a:schemeClr val="accent5"/>
            </a:solidFill>
            <a:prstDash val="solid"/>
            <a:miter lim="2506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1">
    <p:spTree>
      <p:nvGrpSpPr>
        <p:cNvPr id="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82" name="Google Shape;1082;p14"/>
          <p:cNvCxnSpPr/>
          <p:nvPr/>
        </p:nvCxnSpPr>
        <p:spPr>
          <a:xfrm>
            <a:off x="-13375" y="2030650"/>
            <a:ext cx="473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083" name="Google Shape;1083;p14"/>
          <p:cNvGrpSpPr/>
          <p:nvPr/>
        </p:nvGrpSpPr>
        <p:grpSpPr>
          <a:xfrm>
            <a:off x="392675" y="1621008"/>
            <a:ext cx="3009700" cy="1564192"/>
            <a:chOff x="392675" y="1513033"/>
            <a:chExt cx="3009700" cy="1564192"/>
          </a:xfrm>
        </p:grpSpPr>
        <p:sp>
          <p:nvSpPr>
            <p:cNvPr id="1084" name="Google Shape;1084;p14"/>
            <p:cNvSpPr/>
            <p:nvPr/>
          </p:nvSpPr>
          <p:spPr>
            <a:xfrm>
              <a:off x="878255" y="1659206"/>
              <a:ext cx="584816" cy="584816"/>
            </a:xfrm>
            <a:custGeom>
              <a:avLst/>
              <a:gdLst/>
              <a:ahLst/>
              <a:cxnLst/>
              <a:rect l="l" t="t" r="r" b="b"/>
              <a:pathLst>
                <a:path w="4813" h="4813" fill="none" extrusionOk="0">
                  <a:moveTo>
                    <a:pt x="0" y="0"/>
                  </a:moveTo>
                  <a:lnTo>
                    <a:pt x="4812" y="0"/>
                  </a:lnTo>
                  <a:lnTo>
                    <a:pt x="4812" y="4812"/>
                  </a:lnTo>
                  <a:lnTo>
                    <a:pt x="0" y="4812"/>
                  </a:lnTo>
                  <a:close/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14"/>
            <p:cNvSpPr/>
            <p:nvPr/>
          </p:nvSpPr>
          <p:spPr>
            <a:xfrm>
              <a:off x="820418" y="2301733"/>
              <a:ext cx="122" cy="122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14"/>
            <p:cNvSpPr/>
            <p:nvPr/>
          </p:nvSpPr>
          <p:spPr>
            <a:xfrm>
              <a:off x="820418" y="1622632"/>
              <a:ext cx="122" cy="633540"/>
            </a:xfrm>
            <a:custGeom>
              <a:avLst/>
              <a:gdLst/>
              <a:ahLst/>
              <a:cxnLst/>
              <a:rect l="l" t="t" r="r" b="b"/>
              <a:pathLst>
                <a:path w="1" h="5214" fill="none" extrusionOk="0">
                  <a:moveTo>
                    <a:pt x="0" y="5213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14"/>
            <p:cNvSpPr/>
            <p:nvPr/>
          </p:nvSpPr>
          <p:spPr>
            <a:xfrm>
              <a:off x="820418" y="1601247"/>
              <a:ext cx="122" cy="122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14"/>
            <p:cNvSpPr/>
            <p:nvPr/>
          </p:nvSpPr>
          <p:spPr>
            <a:xfrm>
              <a:off x="865983" y="1601247"/>
              <a:ext cx="633662" cy="122"/>
            </a:xfrm>
            <a:custGeom>
              <a:avLst/>
              <a:gdLst/>
              <a:ahLst/>
              <a:cxnLst/>
              <a:rect l="l" t="t" r="r" b="b"/>
              <a:pathLst>
                <a:path w="5215" h="1" fill="none" extrusionOk="0">
                  <a:moveTo>
                    <a:pt x="1" y="1"/>
                  </a:moveTo>
                  <a:lnTo>
                    <a:pt x="5214" y="1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14"/>
            <p:cNvSpPr/>
            <p:nvPr/>
          </p:nvSpPr>
          <p:spPr>
            <a:xfrm>
              <a:off x="1520782" y="1601247"/>
              <a:ext cx="122" cy="122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14"/>
            <p:cNvSpPr/>
            <p:nvPr/>
          </p:nvSpPr>
          <p:spPr>
            <a:xfrm>
              <a:off x="1520782" y="1643896"/>
              <a:ext cx="122" cy="633540"/>
            </a:xfrm>
            <a:custGeom>
              <a:avLst/>
              <a:gdLst/>
              <a:ahLst/>
              <a:cxnLst/>
              <a:rect l="l" t="t" r="r" b="b"/>
              <a:pathLst>
                <a:path w="1" h="5214" fill="none" extrusionOk="0">
                  <a:moveTo>
                    <a:pt x="0" y="1"/>
                  </a:moveTo>
                  <a:lnTo>
                    <a:pt x="0" y="5214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14"/>
            <p:cNvSpPr/>
            <p:nvPr/>
          </p:nvSpPr>
          <p:spPr>
            <a:xfrm>
              <a:off x="1520782" y="2301733"/>
              <a:ext cx="122" cy="122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14"/>
            <p:cNvSpPr/>
            <p:nvPr/>
          </p:nvSpPr>
          <p:spPr>
            <a:xfrm>
              <a:off x="844719" y="2301733"/>
              <a:ext cx="633540" cy="122"/>
            </a:xfrm>
            <a:custGeom>
              <a:avLst/>
              <a:gdLst/>
              <a:ahLst/>
              <a:cxnLst/>
              <a:rect l="l" t="t" r="r" b="b"/>
              <a:pathLst>
                <a:path w="5214" h="1" fill="none" extrusionOk="0">
                  <a:moveTo>
                    <a:pt x="5214" y="0"/>
                  </a:moveTo>
                  <a:lnTo>
                    <a:pt x="1" y="0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14"/>
            <p:cNvSpPr/>
            <p:nvPr/>
          </p:nvSpPr>
          <p:spPr>
            <a:xfrm>
              <a:off x="732082" y="1513033"/>
              <a:ext cx="880200" cy="877163"/>
            </a:xfrm>
            <a:custGeom>
              <a:avLst/>
              <a:gdLst/>
              <a:ahLst/>
              <a:cxnLst/>
              <a:rect l="l" t="t" r="r" b="b"/>
              <a:pathLst>
                <a:path w="7244" h="7219" fill="none" extrusionOk="0">
                  <a:moveTo>
                    <a:pt x="0" y="0"/>
                  </a:moveTo>
                  <a:lnTo>
                    <a:pt x="7243" y="0"/>
                  </a:lnTo>
                  <a:lnTo>
                    <a:pt x="7243" y="7218"/>
                  </a:lnTo>
                  <a:lnTo>
                    <a:pt x="0" y="7218"/>
                  </a:lnTo>
                  <a:close/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094" name="Google Shape;1094;p14"/>
            <p:cNvCxnSpPr/>
            <p:nvPr/>
          </p:nvCxnSpPr>
          <p:spPr>
            <a:xfrm>
              <a:off x="1612275" y="1922650"/>
              <a:ext cx="17901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sp>
          <p:nvSpPr>
            <p:cNvPr id="1095" name="Google Shape;1095;p14"/>
            <p:cNvSpPr/>
            <p:nvPr/>
          </p:nvSpPr>
          <p:spPr>
            <a:xfrm>
              <a:off x="636097" y="2039765"/>
              <a:ext cx="94533" cy="122"/>
            </a:xfrm>
            <a:custGeom>
              <a:avLst/>
              <a:gdLst/>
              <a:ahLst/>
              <a:cxnLst/>
              <a:rect l="l" t="t" r="r" b="b"/>
              <a:pathLst>
                <a:path w="778" h="1" fill="none" extrusionOk="0">
                  <a:moveTo>
                    <a:pt x="778" y="1"/>
                  </a:move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14"/>
            <p:cNvSpPr/>
            <p:nvPr/>
          </p:nvSpPr>
          <p:spPr>
            <a:xfrm>
              <a:off x="642173" y="1802341"/>
              <a:ext cx="82382" cy="122"/>
            </a:xfrm>
            <a:custGeom>
              <a:avLst/>
              <a:gdLst/>
              <a:ahLst/>
              <a:cxnLst/>
              <a:rect l="l" t="t" r="r" b="b"/>
              <a:pathLst>
                <a:path w="678" h="1" fill="none" extrusionOk="0">
                  <a:moveTo>
                    <a:pt x="678" y="0"/>
                  </a:moveTo>
                  <a:lnTo>
                    <a:pt x="1" y="0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14"/>
            <p:cNvSpPr/>
            <p:nvPr/>
          </p:nvSpPr>
          <p:spPr>
            <a:xfrm>
              <a:off x="596487" y="1689583"/>
              <a:ext cx="128069" cy="122"/>
            </a:xfrm>
            <a:custGeom>
              <a:avLst/>
              <a:gdLst/>
              <a:ahLst/>
              <a:cxnLst/>
              <a:rect l="l" t="t" r="r" b="b"/>
              <a:pathLst>
                <a:path w="1054" h="1" fill="none" extrusionOk="0">
                  <a:moveTo>
                    <a:pt x="1054" y="1"/>
                  </a:move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98" name="Google Shape;1098;p14"/>
            <p:cNvGrpSpPr/>
            <p:nvPr/>
          </p:nvGrpSpPr>
          <p:grpSpPr>
            <a:xfrm>
              <a:off x="392675" y="1922525"/>
              <a:ext cx="336300" cy="1154701"/>
              <a:chOff x="392675" y="1955343"/>
              <a:chExt cx="336300" cy="1116300"/>
            </a:xfrm>
          </p:grpSpPr>
          <p:cxnSp>
            <p:nvCxnSpPr>
              <p:cNvPr id="1099" name="Google Shape;1099;p14"/>
              <p:cNvCxnSpPr/>
              <p:nvPr/>
            </p:nvCxnSpPr>
            <p:spPr>
              <a:xfrm>
                <a:off x="420900" y="1955343"/>
                <a:ext cx="0" cy="1116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00" name="Google Shape;1100;p14"/>
              <p:cNvCxnSpPr/>
              <p:nvPr/>
            </p:nvCxnSpPr>
            <p:spPr>
              <a:xfrm>
                <a:off x="418775" y="3067534"/>
                <a:ext cx="2271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1101" name="Google Shape;1101;p14"/>
              <p:cNvCxnSpPr/>
              <p:nvPr/>
            </p:nvCxnSpPr>
            <p:spPr>
              <a:xfrm>
                <a:off x="392675" y="1955464"/>
                <a:ext cx="33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oval" w="med" len="med"/>
                <a:tailEnd type="none" w="med" len="med"/>
              </a:ln>
            </p:spPr>
          </p:cxnSp>
        </p:grpSp>
        <p:sp>
          <p:nvSpPr>
            <p:cNvPr id="1102" name="Google Shape;1102;p14"/>
            <p:cNvSpPr/>
            <p:nvPr/>
          </p:nvSpPr>
          <p:spPr>
            <a:xfrm>
              <a:off x="1615281" y="2064188"/>
              <a:ext cx="64156" cy="122"/>
            </a:xfrm>
            <a:custGeom>
              <a:avLst/>
              <a:gdLst/>
              <a:ahLst/>
              <a:cxnLst/>
              <a:rect l="l" t="t" r="r" b="b"/>
              <a:pathLst>
                <a:path w="528" h="1" fill="none" extrusionOk="0">
                  <a:moveTo>
                    <a:pt x="1" y="0"/>
                  </a:moveTo>
                  <a:lnTo>
                    <a:pt x="527" y="0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14"/>
            <p:cNvSpPr/>
            <p:nvPr/>
          </p:nvSpPr>
          <p:spPr>
            <a:xfrm>
              <a:off x="1612256" y="2173787"/>
              <a:ext cx="100608" cy="122"/>
            </a:xfrm>
            <a:custGeom>
              <a:avLst/>
              <a:gdLst/>
              <a:ahLst/>
              <a:cxnLst/>
              <a:rect l="l" t="t" r="r" b="b"/>
              <a:pathLst>
                <a:path w="828" h="1" fill="none" extrusionOk="0">
                  <a:moveTo>
                    <a:pt x="1" y="1"/>
                  </a:moveTo>
                  <a:lnTo>
                    <a:pt x="828" y="1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14"/>
            <p:cNvSpPr/>
            <p:nvPr/>
          </p:nvSpPr>
          <p:spPr>
            <a:xfrm>
              <a:off x="1612144" y="1732231"/>
              <a:ext cx="100608" cy="122"/>
            </a:xfrm>
            <a:custGeom>
              <a:avLst/>
              <a:gdLst/>
              <a:ahLst/>
              <a:cxnLst/>
              <a:rect l="l" t="t" r="r" b="b"/>
              <a:pathLst>
                <a:path w="828" h="1" fill="none" extrusionOk="0">
                  <a:moveTo>
                    <a:pt x="1" y="1"/>
                  </a:moveTo>
                  <a:lnTo>
                    <a:pt x="828" y="1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14"/>
            <p:cNvSpPr/>
            <p:nvPr/>
          </p:nvSpPr>
          <p:spPr>
            <a:xfrm>
              <a:off x="1612156" y="1823604"/>
              <a:ext cx="76307" cy="122"/>
            </a:xfrm>
            <a:custGeom>
              <a:avLst/>
              <a:gdLst/>
              <a:ahLst/>
              <a:cxnLst/>
              <a:rect l="l" t="t" r="r" b="b"/>
              <a:pathLst>
                <a:path w="628" h="1" fill="none" extrusionOk="0">
                  <a:moveTo>
                    <a:pt x="1" y="1"/>
                  </a:moveTo>
                  <a:lnTo>
                    <a:pt x="627" y="1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6" name="Google Shape;1106;p14"/>
          <p:cNvGrpSpPr/>
          <p:nvPr/>
        </p:nvGrpSpPr>
        <p:grpSpPr>
          <a:xfrm>
            <a:off x="3363525" y="1622521"/>
            <a:ext cx="3042600" cy="1562680"/>
            <a:chOff x="3363525" y="1622521"/>
            <a:chExt cx="3042600" cy="1562680"/>
          </a:xfrm>
        </p:grpSpPr>
        <p:grpSp>
          <p:nvGrpSpPr>
            <p:cNvPr id="1107" name="Google Shape;1107;p14"/>
            <p:cNvGrpSpPr/>
            <p:nvPr/>
          </p:nvGrpSpPr>
          <p:grpSpPr>
            <a:xfrm>
              <a:off x="3363525" y="1622521"/>
              <a:ext cx="3042600" cy="877163"/>
              <a:chOff x="3363525" y="1503696"/>
              <a:chExt cx="3042600" cy="877163"/>
            </a:xfrm>
          </p:grpSpPr>
          <p:sp>
            <p:nvSpPr>
              <p:cNvPr id="1108" name="Google Shape;1108;p14"/>
              <p:cNvSpPr/>
              <p:nvPr/>
            </p:nvSpPr>
            <p:spPr>
              <a:xfrm>
                <a:off x="3828305" y="1649868"/>
                <a:ext cx="584816" cy="584816"/>
              </a:xfrm>
              <a:custGeom>
                <a:avLst/>
                <a:gdLst/>
                <a:ahLst/>
                <a:cxnLst/>
                <a:rect l="l" t="t" r="r" b="b"/>
                <a:pathLst>
                  <a:path w="4813" h="4813" fill="none" extrusionOk="0">
                    <a:moveTo>
                      <a:pt x="0" y="0"/>
                    </a:moveTo>
                    <a:lnTo>
                      <a:pt x="4812" y="0"/>
                    </a:lnTo>
                    <a:lnTo>
                      <a:pt x="4812" y="4812"/>
                    </a:lnTo>
                    <a:lnTo>
                      <a:pt x="0" y="4812"/>
                    </a:lnTo>
                    <a:close/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9" name="Google Shape;1109;p14"/>
              <p:cNvSpPr/>
              <p:nvPr/>
            </p:nvSpPr>
            <p:spPr>
              <a:xfrm>
                <a:off x="3770468" y="2292396"/>
                <a:ext cx="122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0" name="Google Shape;1110;p14"/>
              <p:cNvSpPr/>
              <p:nvPr/>
            </p:nvSpPr>
            <p:spPr>
              <a:xfrm>
                <a:off x="3770468" y="1613295"/>
                <a:ext cx="122" cy="633540"/>
              </a:xfrm>
              <a:custGeom>
                <a:avLst/>
                <a:gdLst/>
                <a:ahLst/>
                <a:cxnLst/>
                <a:rect l="l" t="t" r="r" b="b"/>
                <a:pathLst>
                  <a:path w="1" h="5214" fill="none" extrusionOk="0">
                    <a:moveTo>
                      <a:pt x="0" y="5213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1" name="Google Shape;1111;p14"/>
              <p:cNvSpPr/>
              <p:nvPr/>
            </p:nvSpPr>
            <p:spPr>
              <a:xfrm>
                <a:off x="3770468" y="1591910"/>
                <a:ext cx="122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1"/>
                    </a:moveTo>
                    <a:lnTo>
                      <a:pt x="0" y="1"/>
                    </a:lnTo>
                    <a:close/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2" name="Google Shape;1112;p14"/>
              <p:cNvSpPr/>
              <p:nvPr/>
            </p:nvSpPr>
            <p:spPr>
              <a:xfrm>
                <a:off x="3816033" y="1591910"/>
                <a:ext cx="633662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5215" h="1" fill="none" extrusionOk="0">
                    <a:moveTo>
                      <a:pt x="1" y="1"/>
                    </a:moveTo>
                    <a:lnTo>
                      <a:pt x="5214" y="1"/>
                    </a:lnTo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3" name="Google Shape;1113;p14"/>
              <p:cNvSpPr/>
              <p:nvPr/>
            </p:nvSpPr>
            <p:spPr>
              <a:xfrm>
                <a:off x="4470832" y="1591910"/>
                <a:ext cx="122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1"/>
                    </a:moveTo>
                    <a:lnTo>
                      <a:pt x="0" y="1"/>
                    </a:lnTo>
                    <a:close/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4" name="Google Shape;1114;p14"/>
              <p:cNvSpPr/>
              <p:nvPr/>
            </p:nvSpPr>
            <p:spPr>
              <a:xfrm>
                <a:off x="4470832" y="1634559"/>
                <a:ext cx="122" cy="633540"/>
              </a:xfrm>
              <a:custGeom>
                <a:avLst/>
                <a:gdLst/>
                <a:ahLst/>
                <a:cxnLst/>
                <a:rect l="l" t="t" r="r" b="b"/>
                <a:pathLst>
                  <a:path w="1" h="5214" fill="none" extrusionOk="0">
                    <a:moveTo>
                      <a:pt x="0" y="1"/>
                    </a:moveTo>
                    <a:lnTo>
                      <a:pt x="0" y="5214"/>
                    </a:lnTo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5" name="Google Shape;1115;p14"/>
              <p:cNvSpPr/>
              <p:nvPr/>
            </p:nvSpPr>
            <p:spPr>
              <a:xfrm>
                <a:off x="4470832" y="2292396"/>
                <a:ext cx="122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6" name="Google Shape;1116;p14"/>
              <p:cNvSpPr/>
              <p:nvPr/>
            </p:nvSpPr>
            <p:spPr>
              <a:xfrm>
                <a:off x="3794769" y="2292396"/>
                <a:ext cx="633540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5214" h="1" fill="none" extrusionOk="0">
                    <a:moveTo>
                      <a:pt x="5214" y="0"/>
                    </a:moveTo>
                    <a:lnTo>
                      <a:pt x="1" y="0"/>
                    </a:lnTo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7" name="Google Shape;1117;p14"/>
              <p:cNvSpPr/>
              <p:nvPr/>
            </p:nvSpPr>
            <p:spPr>
              <a:xfrm>
                <a:off x="3682132" y="1503696"/>
                <a:ext cx="880200" cy="877163"/>
              </a:xfrm>
              <a:custGeom>
                <a:avLst/>
                <a:gdLst/>
                <a:ahLst/>
                <a:cxnLst/>
                <a:rect l="l" t="t" r="r" b="b"/>
                <a:pathLst>
                  <a:path w="7244" h="7219" fill="none" extrusionOk="0">
                    <a:moveTo>
                      <a:pt x="0" y="0"/>
                    </a:moveTo>
                    <a:lnTo>
                      <a:pt x="7243" y="0"/>
                    </a:lnTo>
                    <a:lnTo>
                      <a:pt x="7243" y="7218"/>
                    </a:lnTo>
                    <a:lnTo>
                      <a:pt x="0" y="7218"/>
                    </a:lnTo>
                    <a:close/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8" name="Google Shape;1118;p14"/>
              <p:cNvSpPr/>
              <p:nvPr/>
            </p:nvSpPr>
            <p:spPr>
              <a:xfrm>
                <a:off x="3586147" y="2030427"/>
                <a:ext cx="94533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778" h="1" fill="none" extrusionOk="0">
                    <a:moveTo>
                      <a:pt x="778" y="1"/>
                    </a:moveTo>
                    <a:lnTo>
                      <a:pt x="1" y="1"/>
                    </a:lnTo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9" name="Google Shape;1119;p14"/>
              <p:cNvSpPr/>
              <p:nvPr/>
            </p:nvSpPr>
            <p:spPr>
              <a:xfrm>
                <a:off x="3592223" y="1793003"/>
                <a:ext cx="82382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678" h="1" fill="none" extrusionOk="0">
                    <a:moveTo>
                      <a:pt x="678" y="0"/>
                    </a:moveTo>
                    <a:lnTo>
                      <a:pt x="1" y="0"/>
                    </a:lnTo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0" name="Google Shape;1120;p14"/>
              <p:cNvSpPr/>
              <p:nvPr/>
            </p:nvSpPr>
            <p:spPr>
              <a:xfrm>
                <a:off x="3546537" y="1680245"/>
                <a:ext cx="128069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1054" h="1" fill="none" extrusionOk="0">
                    <a:moveTo>
                      <a:pt x="1054" y="1"/>
                    </a:moveTo>
                    <a:lnTo>
                      <a:pt x="1" y="1"/>
                    </a:lnTo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121" name="Google Shape;1121;p14"/>
              <p:cNvCxnSpPr/>
              <p:nvPr/>
            </p:nvCxnSpPr>
            <p:spPr>
              <a:xfrm>
                <a:off x="3363525" y="1913003"/>
                <a:ext cx="3156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122" name="Google Shape;1122;p14"/>
              <p:cNvSpPr/>
              <p:nvPr/>
            </p:nvSpPr>
            <p:spPr>
              <a:xfrm>
                <a:off x="4565331" y="2054850"/>
                <a:ext cx="64156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528" h="1" fill="none" extrusionOk="0">
                    <a:moveTo>
                      <a:pt x="1" y="0"/>
                    </a:moveTo>
                    <a:lnTo>
                      <a:pt x="527" y="0"/>
                    </a:lnTo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3" name="Google Shape;1123;p14"/>
              <p:cNvSpPr/>
              <p:nvPr/>
            </p:nvSpPr>
            <p:spPr>
              <a:xfrm>
                <a:off x="4562306" y="2164449"/>
                <a:ext cx="100608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828" h="1" fill="none" extrusionOk="0">
                    <a:moveTo>
                      <a:pt x="1" y="1"/>
                    </a:moveTo>
                    <a:lnTo>
                      <a:pt x="828" y="1"/>
                    </a:lnTo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4" name="Google Shape;1124;p14"/>
              <p:cNvSpPr/>
              <p:nvPr/>
            </p:nvSpPr>
            <p:spPr>
              <a:xfrm>
                <a:off x="4562194" y="1722894"/>
                <a:ext cx="100608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828" h="1" fill="none" extrusionOk="0">
                    <a:moveTo>
                      <a:pt x="1" y="1"/>
                    </a:moveTo>
                    <a:lnTo>
                      <a:pt x="828" y="1"/>
                    </a:lnTo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5" name="Google Shape;1125;p14"/>
              <p:cNvSpPr/>
              <p:nvPr/>
            </p:nvSpPr>
            <p:spPr>
              <a:xfrm>
                <a:off x="4562206" y="1814267"/>
                <a:ext cx="76307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628" h="1" fill="none" extrusionOk="0">
                    <a:moveTo>
                      <a:pt x="1" y="1"/>
                    </a:moveTo>
                    <a:lnTo>
                      <a:pt x="627" y="1"/>
                    </a:lnTo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126" name="Google Shape;1126;p14"/>
              <p:cNvCxnSpPr/>
              <p:nvPr/>
            </p:nvCxnSpPr>
            <p:spPr>
              <a:xfrm>
                <a:off x="4565325" y="1922925"/>
                <a:ext cx="1840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  <p:grpSp>
          <p:nvGrpSpPr>
            <p:cNvPr id="1127" name="Google Shape;1127;p14"/>
            <p:cNvGrpSpPr/>
            <p:nvPr/>
          </p:nvGrpSpPr>
          <p:grpSpPr>
            <a:xfrm>
              <a:off x="3369450" y="2030500"/>
              <a:ext cx="227100" cy="1154701"/>
              <a:chOff x="418775" y="1955343"/>
              <a:chExt cx="227100" cy="1116300"/>
            </a:xfrm>
          </p:grpSpPr>
          <p:cxnSp>
            <p:nvCxnSpPr>
              <p:cNvPr id="1128" name="Google Shape;1128;p14"/>
              <p:cNvCxnSpPr/>
              <p:nvPr/>
            </p:nvCxnSpPr>
            <p:spPr>
              <a:xfrm>
                <a:off x="420900" y="1955343"/>
                <a:ext cx="0" cy="1116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29" name="Google Shape;1129;p14"/>
              <p:cNvCxnSpPr/>
              <p:nvPr/>
            </p:nvCxnSpPr>
            <p:spPr>
              <a:xfrm>
                <a:off x="418775" y="3067534"/>
                <a:ext cx="2271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</p:grpSp>
      <p:grpSp>
        <p:nvGrpSpPr>
          <p:cNvPr id="1130" name="Google Shape;1130;p14"/>
          <p:cNvGrpSpPr/>
          <p:nvPr/>
        </p:nvGrpSpPr>
        <p:grpSpPr>
          <a:xfrm>
            <a:off x="6368275" y="1619796"/>
            <a:ext cx="1299390" cy="1565405"/>
            <a:chOff x="6368275" y="1619796"/>
            <a:chExt cx="1299390" cy="1565405"/>
          </a:xfrm>
        </p:grpSpPr>
        <p:grpSp>
          <p:nvGrpSpPr>
            <p:cNvPr id="1131" name="Google Shape;1131;p14"/>
            <p:cNvGrpSpPr/>
            <p:nvPr/>
          </p:nvGrpSpPr>
          <p:grpSpPr>
            <a:xfrm>
              <a:off x="6368275" y="1619796"/>
              <a:ext cx="1299390" cy="877163"/>
              <a:chOff x="3363525" y="1503696"/>
              <a:chExt cx="1299390" cy="877163"/>
            </a:xfrm>
          </p:grpSpPr>
          <p:sp>
            <p:nvSpPr>
              <p:cNvPr id="1132" name="Google Shape;1132;p14"/>
              <p:cNvSpPr/>
              <p:nvPr/>
            </p:nvSpPr>
            <p:spPr>
              <a:xfrm>
                <a:off x="3828305" y="1649868"/>
                <a:ext cx="584816" cy="584816"/>
              </a:xfrm>
              <a:custGeom>
                <a:avLst/>
                <a:gdLst/>
                <a:ahLst/>
                <a:cxnLst/>
                <a:rect l="l" t="t" r="r" b="b"/>
                <a:pathLst>
                  <a:path w="4813" h="4813" fill="none" extrusionOk="0">
                    <a:moveTo>
                      <a:pt x="0" y="0"/>
                    </a:moveTo>
                    <a:lnTo>
                      <a:pt x="4812" y="0"/>
                    </a:lnTo>
                    <a:lnTo>
                      <a:pt x="4812" y="4812"/>
                    </a:lnTo>
                    <a:lnTo>
                      <a:pt x="0" y="4812"/>
                    </a:lnTo>
                    <a:close/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3" name="Google Shape;1133;p14"/>
              <p:cNvSpPr/>
              <p:nvPr/>
            </p:nvSpPr>
            <p:spPr>
              <a:xfrm>
                <a:off x="3770468" y="2292396"/>
                <a:ext cx="122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4" name="Google Shape;1134;p14"/>
              <p:cNvSpPr/>
              <p:nvPr/>
            </p:nvSpPr>
            <p:spPr>
              <a:xfrm>
                <a:off x="3770468" y="1613295"/>
                <a:ext cx="122" cy="633540"/>
              </a:xfrm>
              <a:custGeom>
                <a:avLst/>
                <a:gdLst/>
                <a:ahLst/>
                <a:cxnLst/>
                <a:rect l="l" t="t" r="r" b="b"/>
                <a:pathLst>
                  <a:path w="1" h="5214" fill="none" extrusionOk="0">
                    <a:moveTo>
                      <a:pt x="0" y="5213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5" name="Google Shape;1135;p14"/>
              <p:cNvSpPr/>
              <p:nvPr/>
            </p:nvSpPr>
            <p:spPr>
              <a:xfrm>
                <a:off x="3770468" y="1591910"/>
                <a:ext cx="122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1"/>
                    </a:moveTo>
                    <a:lnTo>
                      <a:pt x="0" y="1"/>
                    </a:lnTo>
                    <a:close/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6" name="Google Shape;1136;p14"/>
              <p:cNvSpPr/>
              <p:nvPr/>
            </p:nvSpPr>
            <p:spPr>
              <a:xfrm>
                <a:off x="3816033" y="1591910"/>
                <a:ext cx="633662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5215" h="1" fill="none" extrusionOk="0">
                    <a:moveTo>
                      <a:pt x="1" y="1"/>
                    </a:moveTo>
                    <a:lnTo>
                      <a:pt x="5214" y="1"/>
                    </a:lnTo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7" name="Google Shape;1137;p14"/>
              <p:cNvSpPr/>
              <p:nvPr/>
            </p:nvSpPr>
            <p:spPr>
              <a:xfrm>
                <a:off x="4470832" y="1591910"/>
                <a:ext cx="122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1"/>
                    </a:moveTo>
                    <a:lnTo>
                      <a:pt x="0" y="1"/>
                    </a:lnTo>
                    <a:close/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8" name="Google Shape;1138;p14"/>
              <p:cNvSpPr/>
              <p:nvPr/>
            </p:nvSpPr>
            <p:spPr>
              <a:xfrm>
                <a:off x="4470832" y="1634559"/>
                <a:ext cx="122" cy="633540"/>
              </a:xfrm>
              <a:custGeom>
                <a:avLst/>
                <a:gdLst/>
                <a:ahLst/>
                <a:cxnLst/>
                <a:rect l="l" t="t" r="r" b="b"/>
                <a:pathLst>
                  <a:path w="1" h="5214" fill="none" extrusionOk="0">
                    <a:moveTo>
                      <a:pt x="0" y="1"/>
                    </a:moveTo>
                    <a:lnTo>
                      <a:pt x="0" y="5214"/>
                    </a:lnTo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9" name="Google Shape;1139;p14"/>
              <p:cNvSpPr/>
              <p:nvPr/>
            </p:nvSpPr>
            <p:spPr>
              <a:xfrm>
                <a:off x="4470832" y="2292396"/>
                <a:ext cx="122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0" name="Google Shape;1140;p14"/>
              <p:cNvSpPr/>
              <p:nvPr/>
            </p:nvSpPr>
            <p:spPr>
              <a:xfrm>
                <a:off x="3794769" y="2292396"/>
                <a:ext cx="633540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5214" h="1" fill="none" extrusionOk="0">
                    <a:moveTo>
                      <a:pt x="5214" y="0"/>
                    </a:moveTo>
                    <a:lnTo>
                      <a:pt x="1" y="0"/>
                    </a:lnTo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1" name="Google Shape;1141;p14"/>
              <p:cNvSpPr/>
              <p:nvPr/>
            </p:nvSpPr>
            <p:spPr>
              <a:xfrm>
                <a:off x="3682132" y="1503696"/>
                <a:ext cx="880200" cy="877163"/>
              </a:xfrm>
              <a:custGeom>
                <a:avLst/>
                <a:gdLst/>
                <a:ahLst/>
                <a:cxnLst/>
                <a:rect l="l" t="t" r="r" b="b"/>
                <a:pathLst>
                  <a:path w="7244" h="7219" fill="none" extrusionOk="0">
                    <a:moveTo>
                      <a:pt x="0" y="0"/>
                    </a:moveTo>
                    <a:lnTo>
                      <a:pt x="7243" y="0"/>
                    </a:lnTo>
                    <a:lnTo>
                      <a:pt x="7243" y="7218"/>
                    </a:lnTo>
                    <a:lnTo>
                      <a:pt x="0" y="7218"/>
                    </a:lnTo>
                    <a:close/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2" name="Google Shape;1142;p14"/>
              <p:cNvSpPr/>
              <p:nvPr/>
            </p:nvSpPr>
            <p:spPr>
              <a:xfrm>
                <a:off x="3586147" y="2030427"/>
                <a:ext cx="94533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778" h="1" fill="none" extrusionOk="0">
                    <a:moveTo>
                      <a:pt x="778" y="1"/>
                    </a:moveTo>
                    <a:lnTo>
                      <a:pt x="1" y="1"/>
                    </a:lnTo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3" name="Google Shape;1143;p14"/>
              <p:cNvSpPr/>
              <p:nvPr/>
            </p:nvSpPr>
            <p:spPr>
              <a:xfrm>
                <a:off x="3592223" y="1793003"/>
                <a:ext cx="82382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678" h="1" fill="none" extrusionOk="0">
                    <a:moveTo>
                      <a:pt x="678" y="0"/>
                    </a:moveTo>
                    <a:lnTo>
                      <a:pt x="1" y="0"/>
                    </a:lnTo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4" name="Google Shape;1144;p14"/>
              <p:cNvSpPr/>
              <p:nvPr/>
            </p:nvSpPr>
            <p:spPr>
              <a:xfrm>
                <a:off x="3546537" y="1680245"/>
                <a:ext cx="128069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1054" h="1" fill="none" extrusionOk="0">
                    <a:moveTo>
                      <a:pt x="1054" y="1"/>
                    </a:moveTo>
                    <a:lnTo>
                      <a:pt x="1" y="1"/>
                    </a:lnTo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145" name="Google Shape;1145;p14"/>
              <p:cNvCxnSpPr/>
              <p:nvPr/>
            </p:nvCxnSpPr>
            <p:spPr>
              <a:xfrm>
                <a:off x="3363525" y="1925203"/>
                <a:ext cx="3156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146" name="Google Shape;1146;p14"/>
              <p:cNvSpPr/>
              <p:nvPr/>
            </p:nvSpPr>
            <p:spPr>
              <a:xfrm>
                <a:off x="4565331" y="2054850"/>
                <a:ext cx="64156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528" h="1" fill="none" extrusionOk="0">
                    <a:moveTo>
                      <a:pt x="1" y="0"/>
                    </a:moveTo>
                    <a:lnTo>
                      <a:pt x="527" y="0"/>
                    </a:lnTo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7" name="Google Shape;1147;p14"/>
              <p:cNvSpPr/>
              <p:nvPr/>
            </p:nvSpPr>
            <p:spPr>
              <a:xfrm>
                <a:off x="4562306" y="2164449"/>
                <a:ext cx="100608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828" h="1" fill="none" extrusionOk="0">
                    <a:moveTo>
                      <a:pt x="1" y="1"/>
                    </a:moveTo>
                    <a:lnTo>
                      <a:pt x="828" y="1"/>
                    </a:lnTo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8" name="Google Shape;1148;p14"/>
              <p:cNvSpPr/>
              <p:nvPr/>
            </p:nvSpPr>
            <p:spPr>
              <a:xfrm>
                <a:off x="4562194" y="1722894"/>
                <a:ext cx="100608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828" h="1" fill="none" extrusionOk="0">
                    <a:moveTo>
                      <a:pt x="1" y="1"/>
                    </a:moveTo>
                    <a:lnTo>
                      <a:pt x="828" y="1"/>
                    </a:lnTo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9" name="Google Shape;1149;p14"/>
              <p:cNvSpPr/>
              <p:nvPr/>
            </p:nvSpPr>
            <p:spPr>
              <a:xfrm>
                <a:off x="4562206" y="1814267"/>
                <a:ext cx="76307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628" h="1" fill="none" extrusionOk="0">
                    <a:moveTo>
                      <a:pt x="1" y="1"/>
                    </a:moveTo>
                    <a:lnTo>
                      <a:pt x="627" y="1"/>
                    </a:lnTo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50" name="Google Shape;1150;p14"/>
            <p:cNvGrpSpPr/>
            <p:nvPr/>
          </p:nvGrpSpPr>
          <p:grpSpPr>
            <a:xfrm>
              <a:off x="6374325" y="2030500"/>
              <a:ext cx="227100" cy="1154701"/>
              <a:chOff x="418775" y="1955343"/>
              <a:chExt cx="227100" cy="1116300"/>
            </a:xfrm>
          </p:grpSpPr>
          <p:cxnSp>
            <p:nvCxnSpPr>
              <p:cNvPr id="1151" name="Google Shape;1151;p14"/>
              <p:cNvCxnSpPr/>
              <p:nvPr/>
            </p:nvCxnSpPr>
            <p:spPr>
              <a:xfrm>
                <a:off x="420900" y="1955343"/>
                <a:ext cx="0" cy="1116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52" name="Google Shape;1152;p14"/>
              <p:cNvCxnSpPr/>
              <p:nvPr/>
            </p:nvCxnSpPr>
            <p:spPr>
              <a:xfrm>
                <a:off x="418775" y="3067534"/>
                <a:ext cx="2271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</p:grpSp>
      <p:grpSp>
        <p:nvGrpSpPr>
          <p:cNvPr id="1153" name="Google Shape;1153;p14"/>
          <p:cNvGrpSpPr/>
          <p:nvPr/>
        </p:nvGrpSpPr>
        <p:grpSpPr>
          <a:xfrm flipH="1">
            <a:off x="-274340" y="-2483486"/>
            <a:ext cx="7884219" cy="3433770"/>
            <a:chOff x="24125" y="294775"/>
            <a:chExt cx="7767703" cy="3383025"/>
          </a:xfrm>
        </p:grpSpPr>
        <p:sp>
          <p:nvSpPr>
            <p:cNvPr id="1154" name="Google Shape;1154;p14"/>
            <p:cNvSpPr/>
            <p:nvPr/>
          </p:nvSpPr>
          <p:spPr>
            <a:xfrm>
              <a:off x="1686375" y="607200"/>
              <a:ext cx="142125" cy="129550"/>
            </a:xfrm>
            <a:custGeom>
              <a:avLst/>
              <a:gdLst/>
              <a:ahLst/>
              <a:cxnLst/>
              <a:rect l="l" t="t" r="r" b="b"/>
              <a:pathLst>
                <a:path w="5685" h="5182" extrusionOk="0">
                  <a:moveTo>
                    <a:pt x="2834" y="1"/>
                  </a:moveTo>
                  <a:cubicBezTo>
                    <a:pt x="2169" y="1"/>
                    <a:pt x="1507" y="252"/>
                    <a:pt x="1005" y="754"/>
                  </a:cubicBezTo>
                  <a:cubicBezTo>
                    <a:pt x="1" y="1781"/>
                    <a:pt x="1" y="3402"/>
                    <a:pt x="1005" y="4429"/>
                  </a:cubicBezTo>
                  <a:cubicBezTo>
                    <a:pt x="1507" y="4931"/>
                    <a:pt x="2169" y="5182"/>
                    <a:pt x="2834" y="5182"/>
                  </a:cubicBezTo>
                  <a:cubicBezTo>
                    <a:pt x="3499" y="5182"/>
                    <a:pt x="4166" y="4931"/>
                    <a:pt x="4680" y="4429"/>
                  </a:cubicBezTo>
                  <a:cubicBezTo>
                    <a:pt x="5684" y="3402"/>
                    <a:pt x="5684" y="1781"/>
                    <a:pt x="4680" y="754"/>
                  </a:cubicBezTo>
                  <a:cubicBezTo>
                    <a:pt x="4166" y="252"/>
                    <a:pt x="3499" y="1"/>
                    <a:pt x="28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14"/>
            <p:cNvSpPr/>
            <p:nvPr/>
          </p:nvSpPr>
          <p:spPr>
            <a:xfrm>
              <a:off x="6609800" y="3191600"/>
              <a:ext cx="148950" cy="93025"/>
            </a:xfrm>
            <a:custGeom>
              <a:avLst/>
              <a:gdLst/>
              <a:ahLst/>
              <a:cxnLst/>
              <a:rect l="l" t="t" r="r" b="b"/>
              <a:pathLst>
                <a:path w="5958" h="3721" extrusionOk="0">
                  <a:moveTo>
                    <a:pt x="0" y="0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14"/>
            <p:cNvSpPr/>
            <p:nvPr/>
          </p:nvSpPr>
          <p:spPr>
            <a:xfrm>
              <a:off x="6721650" y="3191600"/>
              <a:ext cx="149525" cy="93025"/>
            </a:xfrm>
            <a:custGeom>
              <a:avLst/>
              <a:gdLst/>
              <a:ahLst/>
              <a:cxnLst/>
              <a:rect l="l" t="t" r="r" b="b"/>
              <a:pathLst>
                <a:path w="5981" h="3721" extrusionOk="0">
                  <a:moveTo>
                    <a:pt x="0" y="0"/>
                  </a:moveTo>
                  <a:lnTo>
                    <a:pt x="3584" y="3721"/>
                  </a:lnTo>
                  <a:lnTo>
                    <a:pt x="5980" y="3721"/>
                  </a:lnTo>
                  <a:lnTo>
                    <a:pt x="23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14"/>
            <p:cNvSpPr/>
            <p:nvPr/>
          </p:nvSpPr>
          <p:spPr>
            <a:xfrm>
              <a:off x="6834050" y="3191600"/>
              <a:ext cx="148975" cy="93025"/>
            </a:xfrm>
            <a:custGeom>
              <a:avLst/>
              <a:gdLst/>
              <a:ahLst/>
              <a:cxnLst/>
              <a:rect l="l" t="t" r="r" b="b"/>
              <a:pathLst>
                <a:path w="5959" h="3721" extrusionOk="0">
                  <a:moveTo>
                    <a:pt x="1" y="0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14"/>
            <p:cNvSpPr/>
            <p:nvPr/>
          </p:nvSpPr>
          <p:spPr>
            <a:xfrm>
              <a:off x="6945900" y="3191600"/>
              <a:ext cx="148950" cy="93025"/>
            </a:xfrm>
            <a:custGeom>
              <a:avLst/>
              <a:gdLst/>
              <a:ahLst/>
              <a:cxnLst/>
              <a:rect l="l" t="t" r="r" b="b"/>
              <a:pathLst>
                <a:path w="5958" h="3721" extrusionOk="0">
                  <a:moveTo>
                    <a:pt x="0" y="0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14"/>
            <p:cNvSpPr/>
            <p:nvPr/>
          </p:nvSpPr>
          <p:spPr>
            <a:xfrm>
              <a:off x="7057750" y="3191600"/>
              <a:ext cx="149525" cy="93025"/>
            </a:xfrm>
            <a:custGeom>
              <a:avLst/>
              <a:gdLst/>
              <a:ahLst/>
              <a:cxnLst/>
              <a:rect l="l" t="t" r="r" b="b"/>
              <a:pathLst>
                <a:path w="5981" h="3721" extrusionOk="0">
                  <a:moveTo>
                    <a:pt x="0" y="0"/>
                  </a:moveTo>
                  <a:lnTo>
                    <a:pt x="3607" y="3721"/>
                  </a:lnTo>
                  <a:lnTo>
                    <a:pt x="5980" y="3721"/>
                  </a:lnTo>
                  <a:lnTo>
                    <a:pt x="239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14"/>
            <p:cNvSpPr/>
            <p:nvPr/>
          </p:nvSpPr>
          <p:spPr>
            <a:xfrm>
              <a:off x="7170150" y="3191600"/>
              <a:ext cx="148975" cy="93025"/>
            </a:xfrm>
            <a:custGeom>
              <a:avLst/>
              <a:gdLst/>
              <a:ahLst/>
              <a:cxnLst/>
              <a:rect l="l" t="t" r="r" b="b"/>
              <a:pathLst>
                <a:path w="5959" h="3721" extrusionOk="0">
                  <a:moveTo>
                    <a:pt x="1" y="0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14"/>
            <p:cNvSpPr/>
            <p:nvPr/>
          </p:nvSpPr>
          <p:spPr>
            <a:xfrm>
              <a:off x="7282000" y="3191600"/>
              <a:ext cx="149525" cy="93025"/>
            </a:xfrm>
            <a:custGeom>
              <a:avLst/>
              <a:gdLst/>
              <a:ahLst/>
              <a:cxnLst/>
              <a:rect l="l" t="t" r="r" b="b"/>
              <a:pathLst>
                <a:path w="5981" h="3721" extrusionOk="0">
                  <a:moveTo>
                    <a:pt x="1" y="0"/>
                  </a:moveTo>
                  <a:lnTo>
                    <a:pt x="3584" y="3721"/>
                  </a:lnTo>
                  <a:lnTo>
                    <a:pt x="5981" y="3721"/>
                  </a:lnTo>
                  <a:lnTo>
                    <a:pt x="23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14"/>
            <p:cNvSpPr/>
            <p:nvPr/>
          </p:nvSpPr>
          <p:spPr>
            <a:xfrm>
              <a:off x="2406525" y="1218350"/>
              <a:ext cx="5385303" cy="1110475"/>
            </a:xfrm>
            <a:custGeom>
              <a:avLst/>
              <a:gdLst/>
              <a:ahLst/>
              <a:cxnLst/>
              <a:rect l="l" t="t" r="r" b="b"/>
              <a:pathLst>
                <a:path w="206136" h="44419" extrusionOk="0">
                  <a:moveTo>
                    <a:pt x="183" y="0"/>
                  </a:moveTo>
                  <a:cubicBezTo>
                    <a:pt x="91" y="0"/>
                    <a:pt x="0" y="92"/>
                    <a:pt x="0" y="206"/>
                  </a:cubicBezTo>
                  <a:cubicBezTo>
                    <a:pt x="0" y="297"/>
                    <a:pt x="91" y="388"/>
                    <a:pt x="183" y="388"/>
                  </a:cubicBezTo>
                  <a:lnTo>
                    <a:pt x="31887" y="388"/>
                  </a:lnTo>
                  <a:lnTo>
                    <a:pt x="54507" y="23031"/>
                  </a:lnTo>
                  <a:lnTo>
                    <a:pt x="101870" y="23031"/>
                  </a:lnTo>
                  <a:lnTo>
                    <a:pt x="123257" y="44418"/>
                  </a:lnTo>
                  <a:lnTo>
                    <a:pt x="205930" y="44418"/>
                  </a:lnTo>
                  <a:cubicBezTo>
                    <a:pt x="206044" y="44418"/>
                    <a:pt x="206136" y="44327"/>
                    <a:pt x="206136" y="44213"/>
                  </a:cubicBezTo>
                  <a:cubicBezTo>
                    <a:pt x="206136" y="44122"/>
                    <a:pt x="206044" y="44030"/>
                    <a:pt x="205930" y="44030"/>
                  </a:cubicBezTo>
                  <a:lnTo>
                    <a:pt x="123417" y="44030"/>
                  </a:lnTo>
                  <a:lnTo>
                    <a:pt x="102029" y="22643"/>
                  </a:lnTo>
                  <a:lnTo>
                    <a:pt x="54667" y="22643"/>
                  </a:lnTo>
                  <a:lnTo>
                    <a:pt x="320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14"/>
            <p:cNvSpPr/>
            <p:nvPr/>
          </p:nvSpPr>
          <p:spPr>
            <a:xfrm>
              <a:off x="987925" y="355975"/>
              <a:ext cx="6210225" cy="1468400"/>
            </a:xfrm>
            <a:custGeom>
              <a:avLst/>
              <a:gdLst/>
              <a:ahLst/>
              <a:cxnLst/>
              <a:rect l="l" t="t" r="r" b="b"/>
              <a:pathLst>
                <a:path w="248409" h="58736" extrusionOk="0">
                  <a:moveTo>
                    <a:pt x="248203" y="1"/>
                  </a:moveTo>
                  <a:cubicBezTo>
                    <a:pt x="248151" y="1"/>
                    <a:pt x="248100" y="18"/>
                    <a:pt x="248066" y="52"/>
                  </a:cubicBezTo>
                  <a:lnTo>
                    <a:pt x="196663" y="51455"/>
                  </a:lnTo>
                  <a:lnTo>
                    <a:pt x="175778" y="51455"/>
                  </a:lnTo>
                  <a:lnTo>
                    <a:pt x="155760" y="31460"/>
                  </a:lnTo>
                  <a:lnTo>
                    <a:pt x="121112" y="31460"/>
                  </a:lnTo>
                  <a:lnTo>
                    <a:pt x="94200" y="58371"/>
                  </a:lnTo>
                  <a:lnTo>
                    <a:pt x="183" y="58371"/>
                  </a:lnTo>
                  <a:cubicBezTo>
                    <a:pt x="92" y="58371"/>
                    <a:pt x="0" y="58439"/>
                    <a:pt x="0" y="58553"/>
                  </a:cubicBezTo>
                  <a:cubicBezTo>
                    <a:pt x="0" y="58645"/>
                    <a:pt x="92" y="58736"/>
                    <a:pt x="183" y="58736"/>
                  </a:cubicBezTo>
                  <a:lnTo>
                    <a:pt x="94360" y="58736"/>
                  </a:lnTo>
                  <a:lnTo>
                    <a:pt x="121248" y="31848"/>
                  </a:lnTo>
                  <a:lnTo>
                    <a:pt x="155623" y="31848"/>
                  </a:lnTo>
                  <a:lnTo>
                    <a:pt x="175618" y="51843"/>
                  </a:lnTo>
                  <a:lnTo>
                    <a:pt x="196823" y="51843"/>
                  </a:lnTo>
                  <a:lnTo>
                    <a:pt x="248340" y="326"/>
                  </a:lnTo>
                  <a:cubicBezTo>
                    <a:pt x="248408" y="235"/>
                    <a:pt x="248408" y="121"/>
                    <a:pt x="248340" y="52"/>
                  </a:cubicBezTo>
                  <a:cubicBezTo>
                    <a:pt x="248306" y="18"/>
                    <a:pt x="248254" y="1"/>
                    <a:pt x="2482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14"/>
            <p:cNvSpPr/>
            <p:nvPr/>
          </p:nvSpPr>
          <p:spPr>
            <a:xfrm>
              <a:off x="1265250" y="1389550"/>
              <a:ext cx="6299250" cy="1955000"/>
            </a:xfrm>
            <a:custGeom>
              <a:avLst/>
              <a:gdLst/>
              <a:ahLst/>
              <a:cxnLst/>
              <a:rect l="l" t="t" r="r" b="b"/>
              <a:pathLst>
                <a:path w="251970" h="78200" extrusionOk="0">
                  <a:moveTo>
                    <a:pt x="389" y="0"/>
                  </a:moveTo>
                  <a:cubicBezTo>
                    <a:pt x="160" y="0"/>
                    <a:pt x="1" y="183"/>
                    <a:pt x="1" y="388"/>
                  </a:cubicBezTo>
                  <a:cubicBezTo>
                    <a:pt x="1" y="593"/>
                    <a:pt x="160" y="776"/>
                    <a:pt x="389" y="776"/>
                  </a:cubicBezTo>
                  <a:lnTo>
                    <a:pt x="66217" y="776"/>
                  </a:lnTo>
                  <a:lnTo>
                    <a:pt x="89179" y="23738"/>
                  </a:lnTo>
                  <a:lnTo>
                    <a:pt x="125197" y="23738"/>
                  </a:lnTo>
                  <a:lnTo>
                    <a:pt x="179659" y="78199"/>
                  </a:lnTo>
                  <a:lnTo>
                    <a:pt x="251581" y="78199"/>
                  </a:lnTo>
                  <a:cubicBezTo>
                    <a:pt x="251787" y="78199"/>
                    <a:pt x="251969" y="78040"/>
                    <a:pt x="251969" y="77834"/>
                  </a:cubicBezTo>
                  <a:cubicBezTo>
                    <a:pt x="251969" y="77606"/>
                    <a:pt x="251787" y="77446"/>
                    <a:pt x="251581" y="77446"/>
                  </a:cubicBezTo>
                  <a:lnTo>
                    <a:pt x="179978" y="77446"/>
                  </a:lnTo>
                  <a:lnTo>
                    <a:pt x="125517" y="22962"/>
                  </a:lnTo>
                  <a:lnTo>
                    <a:pt x="89499" y="22962"/>
                  </a:lnTo>
                  <a:lnTo>
                    <a:pt x="6653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14"/>
            <p:cNvSpPr/>
            <p:nvPr/>
          </p:nvSpPr>
          <p:spPr>
            <a:xfrm>
              <a:off x="1631600" y="1974425"/>
              <a:ext cx="6160000" cy="1095650"/>
            </a:xfrm>
            <a:custGeom>
              <a:avLst/>
              <a:gdLst/>
              <a:ahLst/>
              <a:cxnLst/>
              <a:rect l="l" t="t" r="r" b="b"/>
              <a:pathLst>
                <a:path w="246400" h="43826" extrusionOk="0">
                  <a:moveTo>
                    <a:pt x="183" y="1"/>
                  </a:moveTo>
                  <a:cubicBezTo>
                    <a:pt x="69" y="1"/>
                    <a:pt x="0" y="92"/>
                    <a:pt x="0" y="206"/>
                  </a:cubicBezTo>
                  <a:cubicBezTo>
                    <a:pt x="0" y="298"/>
                    <a:pt x="69" y="389"/>
                    <a:pt x="183" y="389"/>
                  </a:cubicBezTo>
                  <a:lnTo>
                    <a:pt x="61286" y="389"/>
                  </a:lnTo>
                  <a:lnTo>
                    <a:pt x="104723" y="43825"/>
                  </a:lnTo>
                  <a:lnTo>
                    <a:pt x="165210" y="43825"/>
                  </a:lnTo>
                  <a:lnTo>
                    <a:pt x="207414" y="1599"/>
                  </a:lnTo>
                  <a:lnTo>
                    <a:pt x="246217" y="1599"/>
                  </a:lnTo>
                  <a:cubicBezTo>
                    <a:pt x="246308" y="1599"/>
                    <a:pt x="246400" y="1507"/>
                    <a:pt x="246400" y="1416"/>
                  </a:cubicBezTo>
                  <a:cubicBezTo>
                    <a:pt x="246400" y="1302"/>
                    <a:pt x="246308" y="1233"/>
                    <a:pt x="246217" y="1233"/>
                  </a:cubicBezTo>
                  <a:lnTo>
                    <a:pt x="207254" y="1233"/>
                  </a:lnTo>
                  <a:lnTo>
                    <a:pt x="165050" y="43437"/>
                  </a:lnTo>
                  <a:lnTo>
                    <a:pt x="104883" y="43437"/>
                  </a:lnTo>
                  <a:lnTo>
                    <a:pt x="614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14"/>
            <p:cNvSpPr/>
            <p:nvPr/>
          </p:nvSpPr>
          <p:spPr>
            <a:xfrm>
              <a:off x="1978550" y="331575"/>
              <a:ext cx="4691750" cy="1289675"/>
            </a:xfrm>
            <a:custGeom>
              <a:avLst/>
              <a:gdLst/>
              <a:ahLst/>
              <a:cxnLst/>
              <a:rect l="l" t="t" r="r" b="b"/>
              <a:pathLst>
                <a:path w="187670" h="51587" extrusionOk="0">
                  <a:moveTo>
                    <a:pt x="187453" y="1"/>
                  </a:moveTo>
                  <a:cubicBezTo>
                    <a:pt x="187407" y="1"/>
                    <a:pt x="187362" y="24"/>
                    <a:pt x="187327" y="69"/>
                  </a:cubicBezTo>
                  <a:lnTo>
                    <a:pt x="143594" y="43780"/>
                  </a:lnTo>
                  <a:lnTo>
                    <a:pt x="103992" y="43780"/>
                  </a:lnTo>
                  <a:lnTo>
                    <a:pt x="87444" y="27232"/>
                  </a:lnTo>
                  <a:lnTo>
                    <a:pt x="46838" y="27232"/>
                  </a:lnTo>
                  <a:lnTo>
                    <a:pt x="22871" y="51198"/>
                  </a:lnTo>
                  <a:lnTo>
                    <a:pt x="183" y="51198"/>
                  </a:lnTo>
                  <a:cubicBezTo>
                    <a:pt x="91" y="51198"/>
                    <a:pt x="0" y="51289"/>
                    <a:pt x="0" y="51403"/>
                  </a:cubicBezTo>
                  <a:cubicBezTo>
                    <a:pt x="0" y="51495"/>
                    <a:pt x="91" y="51586"/>
                    <a:pt x="183" y="51586"/>
                  </a:cubicBezTo>
                  <a:lnTo>
                    <a:pt x="23031" y="51586"/>
                  </a:lnTo>
                  <a:lnTo>
                    <a:pt x="46997" y="27620"/>
                  </a:lnTo>
                  <a:lnTo>
                    <a:pt x="87284" y="27620"/>
                  </a:lnTo>
                  <a:lnTo>
                    <a:pt x="103833" y="44168"/>
                  </a:lnTo>
                  <a:lnTo>
                    <a:pt x="143754" y="44168"/>
                  </a:lnTo>
                  <a:lnTo>
                    <a:pt x="187579" y="321"/>
                  </a:lnTo>
                  <a:cubicBezTo>
                    <a:pt x="187670" y="252"/>
                    <a:pt x="187670" y="138"/>
                    <a:pt x="187579" y="69"/>
                  </a:cubicBezTo>
                  <a:cubicBezTo>
                    <a:pt x="187544" y="24"/>
                    <a:pt x="187499" y="1"/>
                    <a:pt x="1874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14"/>
            <p:cNvSpPr/>
            <p:nvPr/>
          </p:nvSpPr>
          <p:spPr>
            <a:xfrm>
              <a:off x="937150" y="2104550"/>
              <a:ext cx="6622775" cy="1510475"/>
            </a:xfrm>
            <a:custGeom>
              <a:avLst/>
              <a:gdLst/>
              <a:ahLst/>
              <a:cxnLst/>
              <a:rect l="l" t="t" r="r" b="b"/>
              <a:pathLst>
                <a:path w="264911" h="60419" extrusionOk="0">
                  <a:moveTo>
                    <a:pt x="183" y="0"/>
                  </a:moveTo>
                  <a:cubicBezTo>
                    <a:pt x="91" y="0"/>
                    <a:pt x="0" y="69"/>
                    <a:pt x="0" y="183"/>
                  </a:cubicBezTo>
                  <a:cubicBezTo>
                    <a:pt x="0" y="297"/>
                    <a:pt x="91" y="365"/>
                    <a:pt x="183" y="365"/>
                  </a:cubicBezTo>
                  <a:lnTo>
                    <a:pt x="57177" y="365"/>
                  </a:lnTo>
                  <a:lnTo>
                    <a:pt x="70941" y="14129"/>
                  </a:lnTo>
                  <a:lnTo>
                    <a:pt x="129214" y="14129"/>
                  </a:lnTo>
                  <a:lnTo>
                    <a:pt x="175504" y="60419"/>
                  </a:lnTo>
                  <a:lnTo>
                    <a:pt x="203419" y="60419"/>
                  </a:lnTo>
                  <a:lnTo>
                    <a:pt x="232316" y="31499"/>
                  </a:lnTo>
                  <a:lnTo>
                    <a:pt x="264705" y="31499"/>
                  </a:lnTo>
                  <a:cubicBezTo>
                    <a:pt x="264819" y="31499"/>
                    <a:pt x="264911" y="31430"/>
                    <a:pt x="264911" y="31316"/>
                  </a:cubicBezTo>
                  <a:cubicBezTo>
                    <a:pt x="264911" y="31225"/>
                    <a:pt x="264819" y="31134"/>
                    <a:pt x="264705" y="31134"/>
                  </a:cubicBezTo>
                  <a:lnTo>
                    <a:pt x="232156" y="31134"/>
                  </a:lnTo>
                  <a:lnTo>
                    <a:pt x="203259" y="60031"/>
                  </a:lnTo>
                  <a:lnTo>
                    <a:pt x="175664" y="60031"/>
                  </a:lnTo>
                  <a:lnTo>
                    <a:pt x="129374" y="13764"/>
                  </a:lnTo>
                  <a:lnTo>
                    <a:pt x="71101" y="13764"/>
                  </a:lnTo>
                  <a:lnTo>
                    <a:pt x="573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14"/>
            <p:cNvSpPr/>
            <p:nvPr/>
          </p:nvSpPr>
          <p:spPr>
            <a:xfrm>
              <a:off x="1664700" y="294775"/>
              <a:ext cx="3135650" cy="766675"/>
            </a:xfrm>
            <a:custGeom>
              <a:avLst/>
              <a:gdLst/>
              <a:ahLst/>
              <a:cxnLst/>
              <a:rect l="l" t="t" r="r" b="b"/>
              <a:pathLst>
                <a:path w="125426" h="30667" extrusionOk="0">
                  <a:moveTo>
                    <a:pt x="125014" y="1"/>
                  </a:moveTo>
                  <a:cubicBezTo>
                    <a:pt x="124917" y="1"/>
                    <a:pt x="124820" y="35"/>
                    <a:pt x="124741" y="103"/>
                  </a:cubicBezTo>
                  <a:lnTo>
                    <a:pt x="111936" y="12931"/>
                  </a:lnTo>
                  <a:lnTo>
                    <a:pt x="47020" y="12931"/>
                  </a:lnTo>
                  <a:lnTo>
                    <a:pt x="30016" y="29913"/>
                  </a:lnTo>
                  <a:lnTo>
                    <a:pt x="388" y="29913"/>
                  </a:lnTo>
                  <a:cubicBezTo>
                    <a:pt x="160" y="29913"/>
                    <a:pt x="0" y="30073"/>
                    <a:pt x="0" y="30301"/>
                  </a:cubicBezTo>
                  <a:cubicBezTo>
                    <a:pt x="0" y="30507"/>
                    <a:pt x="160" y="30666"/>
                    <a:pt x="388" y="30666"/>
                  </a:cubicBezTo>
                  <a:lnTo>
                    <a:pt x="30335" y="30666"/>
                  </a:lnTo>
                  <a:lnTo>
                    <a:pt x="47340" y="13685"/>
                  </a:lnTo>
                  <a:lnTo>
                    <a:pt x="112255" y="13685"/>
                  </a:lnTo>
                  <a:lnTo>
                    <a:pt x="125288" y="651"/>
                  </a:lnTo>
                  <a:cubicBezTo>
                    <a:pt x="125425" y="514"/>
                    <a:pt x="125425" y="263"/>
                    <a:pt x="125288" y="103"/>
                  </a:cubicBezTo>
                  <a:cubicBezTo>
                    <a:pt x="125208" y="35"/>
                    <a:pt x="125111" y="1"/>
                    <a:pt x="1250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14"/>
            <p:cNvSpPr/>
            <p:nvPr/>
          </p:nvSpPr>
          <p:spPr>
            <a:xfrm>
              <a:off x="100600" y="2193550"/>
              <a:ext cx="3410675" cy="530725"/>
            </a:xfrm>
            <a:custGeom>
              <a:avLst/>
              <a:gdLst/>
              <a:ahLst/>
              <a:cxnLst/>
              <a:rect l="l" t="t" r="r" b="b"/>
              <a:pathLst>
                <a:path w="136427" h="21229" extrusionOk="0">
                  <a:moveTo>
                    <a:pt x="20748" y="1"/>
                  </a:moveTo>
                  <a:lnTo>
                    <a:pt x="160" y="20589"/>
                  </a:lnTo>
                  <a:cubicBezTo>
                    <a:pt x="0" y="20726"/>
                    <a:pt x="0" y="20977"/>
                    <a:pt x="160" y="21114"/>
                  </a:cubicBezTo>
                  <a:cubicBezTo>
                    <a:pt x="228" y="21205"/>
                    <a:pt x="342" y="21228"/>
                    <a:pt x="434" y="21228"/>
                  </a:cubicBezTo>
                  <a:cubicBezTo>
                    <a:pt x="525" y="21228"/>
                    <a:pt x="616" y="21205"/>
                    <a:pt x="708" y="21114"/>
                  </a:cubicBezTo>
                  <a:lnTo>
                    <a:pt x="21045" y="777"/>
                  </a:lnTo>
                  <a:lnTo>
                    <a:pt x="85390" y="777"/>
                  </a:lnTo>
                  <a:lnTo>
                    <a:pt x="103307" y="18672"/>
                  </a:lnTo>
                  <a:lnTo>
                    <a:pt x="136039" y="18672"/>
                  </a:lnTo>
                  <a:cubicBezTo>
                    <a:pt x="136267" y="18672"/>
                    <a:pt x="136427" y="18512"/>
                    <a:pt x="136427" y="18307"/>
                  </a:cubicBezTo>
                  <a:cubicBezTo>
                    <a:pt x="136427" y="18078"/>
                    <a:pt x="136267" y="17919"/>
                    <a:pt x="136039" y="17919"/>
                  </a:cubicBezTo>
                  <a:lnTo>
                    <a:pt x="103627" y="17919"/>
                  </a:lnTo>
                  <a:lnTo>
                    <a:pt x="8570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14"/>
            <p:cNvSpPr/>
            <p:nvPr/>
          </p:nvSpPr>
          <p:spPr>
            <a:xfrm>
              <a:off x="106300" y="832600"/>
              <a:ext cx="2024625" cy="395475"/>
            </a:xfrm>
            <a:custGeom>
              <a:avLst/>
              <a:gdLst/>
              <a:ahLst/>
              <a:cxnLst/>
              <a:rect l="l" t="t" r="r" b="b"/>
              <a:pathLst>
                <a:path w="80985" h="15819" extrusionOk="0">
                  <a:moveTo>
                    <a:pt x="206" y="1"/>
                  </a:moveTo>
                  <a:cubicBezTo>
                    <a:pt x="92" y="1"/>
                    <a:pt x="0" y="92"/>
                    <a:pt x="0" y="183"/>
                  </a:cubicBezTo>
                  <a:cubicBezTo>
                    <a:pt x="0" y="297"/>
                    <a:pt x="92" y="389"/>
                    <a:pt x="206" y="389"/>
                  </a:cubicBezTo>
                  <a:lnTo>
                    <a:pt x="37297" y="389"/>
                  </a:lnTo>
                  <a:lnTo>
                    <a:pt x="52750" y="15818"/>
                  </a:lnTo>
                  <a:lnTo>
                    <a:pt x="80779" y="15818"/>
                  </a:lnTo>
                  <a:cubicBezTo>
                    <a:pt x="80893" y="15818"/>
                    <a:pt x="80985" y="15727"/>
                    <a:pt x="80985" y="15636"/>
                  </a:cubicBezTo>
                  <a:cubicBezTo>
                    <a:pt x="80985" y="15522"/>
                    <a:pt x="80893" y="15430"/>
                    <a:pt x="80779" y="15430"/>
                  </a:cubicBezTo>
                  <a:lnTo>
                    <a:pt x="52909" y="15430"/>
                  </a:lnTo>
                  <a:lnTo>
                    <a:pt x="3745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14"/>
            <p:cNvSpPr/>
            <p:nvPr/>
          </p:nvSpPr>
          <p:spPr>
            <a:xfrm>
              <a:off x="24125" y="1108225"/>
              <a:ext cx="1654850" cy="513025"/>
            </a:xfrm>
            <a:custGeom>
              <a:avLst/>
              <a:gdLst/>
              <a:ahLst/>
              <a:cxnLst/>
              <a:rect l="l" t="t" r="r" b="b"/>
              <a:pathLst>
                <a:path w="66194" h="20521" extrusionOk="0">
                  <a:moveTo>
                    <a:pt x="183" y="0"/>
                  </a:moveTo>
                  <a:cubicBezTo>
                    <a:pt x="92" y="0"/>
                    <a:pt x="1" y="91"/>
                    <a:pt x="1" y="206"/>
                  </a:cubicBezTo>
                  <a:cubicBezTo>
                    <a:pt x="1" y="297"/>
                    <a:pt x="92" y="388"/>
                    <a:pt x="183" y="388"/>
                  </a:cubicBezTo>
                  <a:lnTo>
                    <a:pt x="25245" y="388"/>
                  </a:lnTo>
                  <a:lnTo>
                    <a:pt x="45377" y="20520"/>
                  </a:lnTo>
                  <a:lnTo>
                    <a:pt x="66011" y="20520"/>
                  </a:lnTo>
                  <a:cubicBezTo>
                    <a:pt x="66103" y="20520"/>
                    <a:pt x="66194" y="20429"/>
                    <a:pt x="66194" y="20337"/>
                  </a:cubicBezTo>
                  <a:cubicBezTo>
                    <a:pt x="66194" y="20223"/>
                    <a:pt x="66103" y="20132"/>
                    <a:pt x="66011" y="20132"/>
                  </a:cubicBezTo>
                  <a:lnTo>
                    <a:pt x="45537" y="20132"/>
                  </a:lnTo>
                  <a:lnTo>
                    <a:pt x="25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14"/>
            <p:cNvSpPr/>
            <p:nvPr/>
          </p:nvSpPr>
          <p:spPr>
            <a:xfrm>
              <a:off x="24125" y="1371850"/>
              <a:ext cx="979225" cy="451975"/>
            </a:xfrm>
            <a:custGeom>
              <a:avLst/>
              <a:gdLst/>
              <a:ahLst/>
              <a:cxnLst/>
              <a:rect l="l" t="t" r="r" b="b"/>
              <a:pathLst>
                <a:path w="39169" h="18079" extrusionOk="0">
                  <a:moveTo>
                    <a:pt x="183" y="0"/>
                  </a:moveTo>
                  <a:cubicBezTo>
                    <a:pt x="92" y="0"/>
                    <a:pt x="1" y="92"/>
                    <a:pt x="1" y="206"/>
                  </a:cubicBezTo>
                  <a:cubicBezTo>
                    <a:pt x="1" y="297"/>
                    <a:pt x="92" y="388"/>
                    <a:pt x="183" y="388"/>
                  </a:cubicBezTo>
                  <a:lnTo>
                    <a:pt x="21182" y="388"/>
                  </a:lnTo>
                  <a:lnTo>
                    <a:pt x="38826" y="18010"/>
                  </a:lnTo>
                  <a:cubicBezTo>
                    <a:pt x="38849" y="18055"/>
                    <a:pt x="38895" y="18078"/>
                    <a:pt x="38940" y="18078"/>
                  </a:cubicBezTo>
                  <a:cubicBezTo>
                    <a:pt x="39009" y="18078"/>
                    <a:pt x="39055" y="18055"/>
                    <a:pt x="39077" y="18010"/>
                  </a:cubicBezTo>
                  <a:cubicBezTo>
                    <a:pt x="39169" y="17941"/>
                    <a:pt x="39169" y="17827"/>
                    <a:pt x="39077" y="17736"/>
                  </a:cubicBezTo>
                  <a:lnTo>
                    <a:pt x="213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14"/>
            <p:cNvSpPr/>
            <p:nvPr/>
          </p:nvSpPr>
          <p:spPr>
            <a:xfrm>
              <a:off x="5585500" y="1408375"/>
              <a:ext cx="1529900" cy="580350"/>
            </a:xfrm>
            <a:custGeom>
              <a:avLst/>
              <a:gdLst/>
              <a:ahLst/>
              <a:cxnLst/>
              <a:rect l="l" t="t" r="r" b="b"/>
              <a:pathLst>
                <a:path w="61196" h="23214" extrusionOk="0">
                  <a:moveTo>
                    <a:pt x="49121" y="0"/>
                  </a:moveTo>
                  <a:lnTo>
                    <a:pt x="26661" y="22460"/>
                  </a:lnTo>
                  <a:lnTo>
                    <a:pt x="389" y="22460"/>
                  </a:lnTo>
                  <a:cubicBezTo>
                    <a:pt x="161" y="22460"/>
                    <a:pt x="1" y="22620"/>
                    <a:pt x="1" y="22848"/>
                  </a:cubicBezTo>
                  <a:cubicBezTo>
                    <a:pt x="1" y="23054"/>
                    <a:pt x="161" y="23214"/>
                    <a:pt x="389" y="23214"/>
                  </a:cubicBezTo>
                  <a:lnTo>
                    <a:pt x="26980" y="23214"/>
                  </a:lnTo>
                  <a:lnTo>
                    <a:pt x="49441" y="776"/>
                  </a:lnTo>
                  <a:lnTo>
                    <a:pt x="60808" y="776"/>
                  </a:lnTo>
                  <a:cubicBezTo>
                    <a:pt x="61013" y="776"/>
                    <a:pt x="61196" y="594"/>
                    <a:pt x="61196" y="388"/>
                  </a:cubicBezTo>
                  <a:cubicBezTo>
                    <a:pt x="61196" y="183"/>
                    <a:pt x="61013" y="0"/>
                    <a:pt x="608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14"/>
            <p:cNvSpPr/>
            <p:nvPr/>
          </p:nvSpPr>
          <p:spPr>
            <a:xfrm>
              <a:off x="5953000" y="3543100"/>
              <a:ext cx="134700" cy="134700"/>
            </a:xfrm>
            <a:custGeom>
              <a:avLst/>
              <a:gdLst/>
              <a:ahLst/>
              <a:cxnLst/>
              <a:rect l="l" t="t" r="r" b="b"/>
              <a:pathLst>
                <a:path w="5388" h="5388" extrusionOk="0">
                  <a:moveTo>
                    <a:pt x="2694" y="366"/>
                  </a:moveTo>
                  <a:cubicBezTo>
                    <a:pt x="3972" y="366"/>
                    <a:pt x="5022" y="1416"/>
                    <a:pt x="5022" y="2694"/>
                  </a:cubicBezTo>
                  <a:cubicBezTo>
                    <a:pt x="5022" y="3949"/>
                    <a:pt x="3972" y="4999"/>
                    <a:pt x="2694" y="4999"/>
                  </a:cubicBezTo>
                  <a:cubicBezTo>
                    <a:pt x="1416" y="4999"/>
                    <a:pt x="388" y="3949"/>
                    <a:pt x="388" y="2694"/>
                  </a:cubicBezTo>
                  <a:cubicBezTo>
                    <a:pt x="388" y="1416"/>
                    <a:pt x="1416" y="366"/>
                    <a:pt x="2694" y="366"/>
                  </a:cubicBezTo>
                  <a:close/>
                  <a:moveTo>
                    <a:pt x="2694" y="1"/>
                  </a:moveTo>
                  <a:cubicBezTo>
                    <a:pt x="1210" y="1"/>
                    <a:pt x="0" y="1187"/>
                    <a:pt x="0" y="2694"/>
                  </a:cubicBezTo>
                  <a:cubicBezTo>
                    <a:pt x="0" y="4178"/>
                    <a:pt x="1210" y="5387"/>
                    <a:pt x="2694" y="5387"/>
                  </a:cubicBezTo>
                  <a:cubicBezTo>
                    <a:pt x="4177" y="5387"/>
                    <a:pt x="5387" y="4178"/>
                    <a:pt x="5387" y="2694"/>
                  </a:cubicBezTo>
                  <a:cubicBezTo>
                    <a:pt x="5387" y="1187"/>
                    <a:pt x="4177" y="1"/>
                    <a:pt x="26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14"/>
            <p:cNvSpPr/>
            <p:nvPr/>
          </p:nvSpPr>
          <p:spPr>
            <a:xfrm>
              <a:off x="5976400" y="3566500"/>
              <a:ext cx="87900" cy="87325"/>
            </a:xfrm>
            <a:custGeom>
              <a:avLst/>
              <a:gdLst/>
              <a:ahLst/>
              <a:cxnLst/>
              <a:rect l="l" t="t" r="r" b="b"/>
              <a:pathLst>
                <a:path w="3516" h="3493" extrusionOk="0">
                  <a:moveTo>
                    <a:pt x="1758" y="0"/>
                  </a:moveTo>
                  <a:cubicBezTo>
                    <a:pt x="799" y="0"/>
                    <a:pt x="0" y="776"/>
                    <a:pt x="0" y="1758"/>
                  </a:cubicBezTo>
                  <a:cubicBezTo>
                    <a:pt x="0" y="2717"/>
                    <a:pt x="799" y="3493"/>
                    <a:pt x="1758" y="3493"/>
                  </a:cubicBezTo>
                  <a:cubicBezTo>
                    <a:pt x="2739" y="3493"/>
                    <a:pt x="3515" y="2717"/>
                    <a:pt x="3515" y="1758"/>
                  </a:cubicBezTo>
                  <a:cubicBezTo>
                    <a:pt x="3515" y="776"/>
                    <a:pt x="2739" y="0"/>
                    <a:pt x="17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14"/>
            <p:cNvSpPr/>
            <p:nvPr/>
          </p:nvSpPr>
          <p:spPr>
            <a:xfrm>
              <a:off x="5421175" y="2256325"/>
              <a:ext cx="134700" cy="134700"/>
            </a:xfrm>
            <a:custGeom>
              <a:avLst/>
              <a:gdLst/>
              <a:ahLst/>
              <a:cxnLst/>
              <a:rect l="l" t="t" r="r" b="b"/>
              <a:pathLst>
                <a:path w="5388" h="5388" extrusionOk="0">
                  <a:moveTo>
                    <a:pt x="2694" y="389"/>
                  </a:moveTo>
                  <a:cubicBezTo>
                    <a:pt x="3972" y="389"/>
                    <a:pt x="4999" y="1416"/>
                    <a:pt x="4999" y="2694"/>
                  </a:cubicBezTo>
                  <a:cubicBezTo>
                    <a:pt x="4999" y="3972"/>
                    <a:pt x="3972" y="5022"/>
                    <a:pt x="2694" y="5022"/>
                  </a:cubicBezTo>
                  <a:cubicBezTo>
                    <a:pt x="1415" y="5022"/>
                    <a:pt x="365" y="3972"/>
                    <a:pt x="365" y="2694"/>
                  </a:cubicBezTo>
                  <a:cubicBezTo>
                    <a:pt x="365" y="1416"/>
                    <a:pt x="1415" y="389"/>
                    <a:pt x="2694" y="389"/>
                  </a:cubicBezTo>
                  <a:close/>
                  <a:moveTo>
                    <a:pt x="2694" y="1"/>
                  </a:moveTo>
                  <a:cubicBezTo>
                    <a:pt x="1210" y="1"/>
                    <a:pt x="0" y="1210"/>
                    <a:pt x="0" y="2694"/>
                  </a:cubicBezTo>
                  <a:cubicBezTo>
                    <a:pt x="0" y="4178"/>
                    <a:pt x="1210" y="5387"/>
                    <a:pt x="2694" y="5387"/>
                  </a:cubicBezTo>
                  <a:cubicBezTo>
                    <a:pt x="4177" y="5387"/>
                    <a:pt x="5387" y="4178"/>
                    <a:pt x="5387" y="2694"/>
                  </a:cubicBezTo>
                  <a:cubicBezTo>
                    <a:pt x="5387" y="1210"/>
                    <a:pt x="4177" y="1"/>
                    <a:pt x="26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14"/>
            <p:cNvSpPr/>
            <p:nvPr/>
          </p:nvSpPr>
          <p:spPr>
            <a:xfrm>
              <a:off x="5444575" y="2279725"/>
              <a:ext cx="87900" cy="87900"/>
            </a:xfrm>
            <a:custGeom>
              <a:avLst/>
              <a:gdLst/>
              <a:ahLst/>
              <a:cxnLst/>
              <a:rect l="l" t="t" r="r" b="b"/>
              <a:pathLst>
                <a:path w="3516" h="3516" extrusionOk="0">
                  <a:moveTo>
                    <a:pt x="1758" y="0"/>
                  </a:moveTo>
                  <a:cubicBezTo>
                    <a:pt x="776" y="0"/>
                    <a:pt x="0" y="799"/>
                    <a:pt x="0" y="1758"/>
                  </a:cubicBezTo>
                  <a:cubicBezTo>
                    <a:pt x="0" y="2739"/>
                    <a:pt x="776" y="3516"/>
                    <a:pt x="1758" y="3516"/>
                  </a:cubicBezTo>
                  <a:cubicBezTo>
                    <a:pt x="2716" y="3516"/>
                    <a:pt x="3515" y="2739"/>
                    <a:pt x="3515" y="1758"/>
                  </a:cubicBezTo>
                  <a:cubicBezTo>
                    <a:pt x="3515" y="799"/>
                    <a:pt x="2716" y="0"/>
                    <a:pt x="17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14"/>
            <p:cNvSpPr/>
            <p:nvPr/>
          </p:nvSpPr>
          <p:spPr>
            <a:xfrm>
              <a:off x="5459400" y="1912225"/>
              <a:ext cx="134700" cy="134700"/>
            </a:xfrm>
            <a:custGeom>
              <a:avLst/>
              <a:gdLst/>
              <a:ahLst/>
              <a:cxnLst/>
              <a:rect l="l" t="t" r="r" b="b"/>
              <a:pathLst>
                <a:path w="5388" h="5388" extrusionOk="0">
                  <a:moveTo>
                    <a:pt x="2694" y="366"/>
                  </a:moveTo>
                  <a:cubicBezTo>
                    <a:pt x="3972" y="366"/>
                    <a:pt x="4999" y="1416"/>
                    <a:pt x="4999" y="2694"/>
                  </a:cubicBezTo>
                  <a:cubicBezTo>
                    <a:pt x="4999" y="3973"/>
                    <a:pt x="3972" y="5000"/>
                    <a:pt x="2694" y="5000"/>
                  </a:cubicBezTo>
                  <a:cubicBezTo>
                    <a:pt x="1416" y="5000"/>
                    <a:pt x="389" y="3973"/>
                    <a:pt x="389" y="2694"/>
                  </a:cubicBezTo>
                  <a:cubicBezTo>
                    <a:pt x="389" y="1416"/>
                    <a:pt x="1416" y="366"/>
                    <a:pt x="2694" y="366"/>
                  </a:cubicBezTo>
                  <a:close/>
                  <a:moveTo>
                    <a:pt x="2694" y="1"/>
                  </a:moveTo>
                  <a:cubicBezTo>
                    <a:pt x="1210" y="1"/>
                    <a:pt x="1" y="1211"/>
                    <a:pt x="1" y="2694"/>
                  </a:cubicBezTo>
                  <a:cubicBezTo>
                    <a:pt x="1" y="4178"/>
                    <a:pt x="1210" y="5388"/>
                    <a:pt x="2694" y="5388"/>
                  </a:cubicBezTo>
                  <a:cubicBezTo>
                    <a:pt x="4178" y="5388"/>
                    <a:pt x="5387" y="4178"/>
                    <a:pt x="5387" y="2694"/>
                  </a:cubicBezTo>
                  <a:cubicBezTo>
                    <a:pt x="5387" y="1211"/>
                    <a:pt x="4178" y="1"/>
                    <a:pt x="26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14"/>
            <p:cNvSpPr/>
            <p:nvPr/>
          </p:nvSpPr>
          <p:spPr>
            <a:xfrm>
              <a:off x="5482800" y="1935625"/>
              <a:ext cx="87900" cy="87900"/>
            </a:xfrm>
            <a:custGeom>
              <a:avLst/>
              <a:gdLst/>
              <a:ahLst/>
              <a:cxnLst/>
              <a:rect l="l" t="t" r="r" b="b"/>
              <a:pathLst>
                <a:path w="3516" h="3516" extrusionOk="0">
                  <a:moveTo>
                    <a:pt x="1758" y="1"/>
                  </a:moveTo>
                  <a:cubicBezTo>
                    <a:pt x="799" y="1"/>
                    <a:pt x="0" y="777"/>
                    <a:pt x="0" y="1758"/>
                  </a:cubicBezTo>
                  <a:cubicBezTo>
                    <a:pt x="0" y="2717"/>
                    <a:pt x="799" y="3516"/>
                    <a:pt x="1758" y="3516"/>
                  </a:cubicBezTo>
                  <a:cubicBezTo>
                    <a:pt x="2739" y="3516"/>
                    <a:pt x="3515" y="2717"/>
                    <a:pt x="3515" y="1758"/>
                  </a:cubicBezTo>
                  <a:cubicBezTo>
                    <a:pt x="3515" y="777"/>
                    <a:pt x="2739" y="1"/>
                    <a:pt x="17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14"/>
            <p:cNvSpPr/>
            <p:nvPr/>
          </p:nvSpPr>
          <p:spPr>
            <a:xfrm>
              <a:off x="4736975" y="1935625"/>
              <a:ext cx="87900" cy="87900"/>
            </a:xfrm>
            <a:custGeom>
              <a:avLst/>
              <a:gdLst/>
              <a:ahLst/>
              <a:cxnLst/>
              <a:rect l="l" t="t" r="r" b="b"/>
              <a:pathLst>
                <a:path w="3516" h="3516" extrusionOk="0">
                  <a:moveTo>
                    <a:pt x="1758" y="1"/>
                  </a:moveTo>
                  <a:cubicBezTo>
                    <a:pt x="777" y="1"/>
                    <a:pt x="1" y="777"/>
                    <a:pt x="1" y="1758"/>
                  </a:cubicBezTo>
                  <a:cubicBezTo>
                    <a:pt x="1" y="2717"/>
                    <a:pt x="777" y="3516"/>
                    <a:pt x="1758" y="3516"/>
                  </a:cubicBezTo>
                  <a:cubicBezTo>
                    <a:pt x="2717" y="3516"/>
                    <a:pt x="3516" y="2717"/>
                    <a:pt x="3516" y="1758"/>
                  </a:cubicBezTo>
                  <a:cubicBezTo>
                    <a:pt x="3516" y="777"/>
                    <a:pt x="2717" y="1"/>
                    <a:pt x="17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14"/>
            <p:cNvSpPr/>
            <p:nvPr/>
          </p:nvSpPr>
          <p:spPr>
            <a:xfrm>
              <a:off x="7044625" y="2632950"/>
              <a:ext cx="87900" cy="87325"/>
            </a:xfrm>
            <a:custGeom>
              <a:avLst/>
              <a:gdLst/>
              <a:ahLst/>
              <a:cxnLst/>
              <a:rect l="l" t="t" r="r" b="b"/>
              <a:pathLst>
                <a:path w="3516" h="3493" extrusionOk="0">
                  <a:moveTo>
                    <a:pt x="1758" y="0"/>
                  </a:moveTo>
                  <a:cubicBezTo>
                    <a:pt x="799" y="0"/>
                    <a:pt x="0" y="776"/>
                    <a:pt x="0" y="1735"/>
                  </a:cubicBezTo>
                  <a:cubicBezTo>
                    <a:pt x="0" y="2716"/>
                    <a:pt x="799" y="3493"/>
                    <a:pt x="1758" y="3493"/>
                  </a:cubicBezTo>
                  <a:cubicBezTo>
                    <a:pt x="2739" y="3493"/>
                    <a:pt x="3515" y="2716"/>
                    <a:pt x="3515" y="1735"/>
                  </a:cubicBezTo>
                  <a:cubicBezTo>
                    <a:pt x="3515" y="776"/>
                    <a:pt x="2739" y="0"/>
                    <a:pt x="17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14"/>
            <p:cNvSpPr/>
            <p:nvPr/>
          </p:nvSpPr>
          <p:spPr>
            <a:xfrm>
              <a:off x="4222850" y="1085400"/>
              <a:ext cx="134675" cy="134675"/>
            </a:xfrm>
            <a:custGeom>
              <a:avLst/>
              <a:gdLst/>
              <a:ahLst/>
              <a:cxnLst/>
              <a:rect l="l" t="t" r="r" b="b"/>
              <a:pathLst>
                <a:path w="5387" h="5387" extrusionOk="0">
                  <a:moveTo>
                    <a:pt x="2694" y="388"/>
                  </a:moveTo>
                  <a:cubicBezTo>
                    <a:pt x="3972" y="388"/>
                    <a:pt x="5022" y="1415"/>
                    <a:pt x="5022" y="2694"/>
                  </a:cubicBezTo>
                  <a:cubicBezTo>
                    <a:pt x="5022" y="3972"/>
                    <a:pt x="3972" y="4999"/>
                    <a:pt x="2694" y="4999"/>
                  </a:cubicBezTo>
                  <a:cubicBezTo>
                    <a:pt x="1415" y="4999"/>
                    <a:pt x="388" y="3972"/>
                    <a:pt x="388" y="2694"/>
                  </a:cubicBezTo>
                  <a:cubicBezTo>
                    <a:pt x="388" y="1415"/>
                    <a:pt x="1415" y="388"/>
                    <a:pt x="2694" y="388"/>
                  </a:cubicBezTo>
                  <a:close/>
                  <a:moveTo>
                    <a:pt x="2694" y="0"/>
                  </a:moveTo>
                  <a:cubicBezTo>
                    <a:pt x="1210" y="0"/>
                    <a:pt x="0" y="1210"/>
                    <a:pt x="0" y="2694"/>
                  </a:cubicBezTo>
                  <a:cubicBezTo>
                    <a:pt x="0" y="4177"/>
                    <a:pt x="1210" y="5387"/>
                    <a:pt x="2694" y="5387"/>
                  </a:cubicBezTo>
                  <a:cubicBezTo>
                    <a:pt x="4177" y="5387"/>
                    <a:pt x="5387" y="4177"/>
                    <a:pt x="5387" y="2694"/>
                  </a:cubicBezTo>
                  <a:cubicBezTo>
                    <a:pt x="5387" y="1210"/>
                    <a:pt x="4177" y="0"/>
                    <a:pt x="26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14"/>
            <p:cNvSpPr/>
            <p:nvPr/>
          </p:nvSpPr>
          <p:spPr>
            <a:xfrm>
              <a:off x="4246800" y="1108775"/>
              <a:ext cx="87350" cy="87925"/>
            </a:xfrm>
            <a:custGeom>
              <a:avLst/>
              <a:gdLst/>
              <a:ahLst/>
              <a:cxnLst/>
              <a:rect l="l" t="t" r="r" b="b"/>
              <a:pathLst>
                <a:path w="3494" h="3517" extrusionOk="0">
                  <a:moveTo>
                    <a:pt x="1736" y="1"/>
                  </a:moveTo>
                  <a:cubicBezTo>
                    <a:pt x="777" y="1"/>
                    <a:pt x="1" y="800"/>
                    <a:pt x="1" y="1759"/>
                  </a:cubicBezTo>
                  <a:cubicBezTo>
                    <a:pt x="1" y="2717"/>
                    <a:pt x="777" y="3516"/>
                    <a:pt x="1736" y="3516"/>
                  </a:cubicBezTo>
                  <a:cubicBezTo>
                    <a:pt x="2717" y="3516"/>
                    <a:pt x="3493" y="2717"/>
                    <a:pt x="3493" y="1759"/>
                  </a:cubicBezTo>
                  <a:cubicBezTo>
                    <a:pt x="3493" y="800"/>
                    <a:pt x="2717" y="1"/>
                    <a:pt x="17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14"/>
            <p:cNvSpPr/>
            <p:nvPr/>
          </p:nvSpPr>
          <p:spPr>
            <a:xfrm>
              <a:off x="3502700" y="2585000"/>
              <a:ext cx="134700" cy="134700"/>
            </a:xfrm>
            <a:custGeom>
              <a:avLst/>
              <a:gdLst/>
              <a:ahLst/>
              <a:cxnLst/>
              <a:rect l="l" t="t" r="r" b="b"/>
              <a:pathLst>
                <a:path w="5388" h="5388" extrusionOk="0">
                  <a:moveTo>
                    <a:pt x="2694" y="389"/>
                  </a:moveTo>
                  <a:cubicBezTo>
                    <a:pt x="3972" y="389"/>
                    <a:pt x="4999" y="1416"/>
                    <a:pt x="4999" y="2694"/>
                  </a:cubicBezTo>
                  <a:cubicBezTo>
                    <a:pt x="4999" y="3973"/>
                    <a:pt x="3972" y="5000"/>
                    <a:pt x="2694" y="5000"/>
                  </a:cubicBezTo>
                  <a:cubicBezTo>
                    <a:pt x="1416" y="5000"/>
                    <a:pt x="389" y="3973"/>
                    <a:pt x="389" y="2694"/>
                  </a:cubicBezTo>
                  <a:cubicBezTo>
                    <a:pt x="389" y="1416"/>
                    <a:pt x="1416" y="389"/>
                    <a:pt x="2694" y="389"/>
                  </a:cubicBezTo>
                  <a:close/>
                  <a:moveTo>
                    <a:pt x="2694" y="1"/>
                  </a:moveTo>
                  <a:cubicBezTo>
                    <a:pt x="1210" y="1"/>
                    <a:pt x="1" y="1211"/>
                    <a:pt x="1" y="2694"/>
                  </a:cubicBezTo>
                  <a:cubicBezTo>
                    <a:pt x="1" y="4178"/>
                    <a:pt x="1210" y="5388"/>
                    <a:pt x="2694" y="5388"/>
                  </a:cubicBezTo>
                  <a:cubicBezTo>
                    <a:pt x="4178" y="5388"/>
                    <a:pt x="5387" y="4178"/>
                    <a:pt x="5387" y="2694"/>
                  </a:cubicBezTo>
                  <a:cubicBezTo>
                    <a:pt x="5387" y="1211"/>
                    <a:pt x="4178" y="1"/>
                    <a:pt x="26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14"/>
            <p:cNvSpPr/>
            <p:nvPr/>
          </p:nvSpPr>
          <p:spPr>
            <a:xfrm>
              <a:off x="3526100" y="2608400"/>
              <a:ext cx="87900" cy="87900"/>
            </a:xfrm>
            <a:custGeom>
              <a:avLst/>
              <a:gdLst/>
              <a:ahLst/>
              <a:cxnLst/>
              <a:rect l="l" t="t" r="r" b="b"/>
              <a:pathLst>
                <a:path w="3516" h="3516" extrusionOk="0">
                  <a:moveTo>
                    <a:pt x="1758" y="1"/>
                  </a:moveTo>
                  <a:cubicBezTo>
                    <a:pt x="776" y="1"/>
                    <a:pt x="0" y="777"/>
                    <a:pt x="0" y="1758"/>
                  </a:cubicBezTo>
                  <a:cubicBezTo>
                    <a:pt x="0" y="2717"/>
                    <a:pt x="776" y="3516"/>
                    <a:pt x="1758" y="3516"/>
                  </a:cubicBezTo>
                  <a:cubicBezTo>
                    <a:pt x="2717" y="3516"/>
                    <a:pt x="3516" y="2717"/>
                    <a:pt x="3516" y="1758"/>
                  </a:cubicBezTo>
                  <a:cubicBezTo>
                    <a:pt x="3516" y="777"/>
                    <a:pt x="2717" y="1"/>
                    <a:pt x="17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14"/>
            <p:cNvSpPr/>
            <p:nvPr/>
          </p:nvSpPr>
          <p:spPr>
            <a:xfrm>
              <a:off x="2281550" y="1156150"/>
              <a:ext cx="134700" cy="134700"/>
            </a:xfrm>
            <a:custGeom>
              <a:avLst/>
              <a:gdLst/>
              <a:ahLst/>
              <a:cxnLst/>
              <a:rect l="l" t="t" r="r" b="b"/>
              <a:pathLst>
                <a:path w="5388" h="5388" extrusionOk="0">
                  <a:moveTo>
                    <a:pt x="2694" y="366"/>
                  </a:moveTo>
                  <a:cubicBezTo>
                    <a:pt x="3972" y="366"/>
                    <a:pt x="4999" y="1416"/>
                    <a:pt x="4999" y="2694"/>
                  </a:cubicBezTo>
                  <a:cubicBezTo>
                    <a:pt x="4999" y="3972"/>
                    <a:pt x="3972" y="4999"/>
                    <a:pt x="2694" y="4999"/>
                  </a:cubicBezTo>
                  <a:cubicBezTo>
                    <a:pt x="1416" y="4999"/>
                    <a:pt x="366" y="3972"/>
                    <a:pt x="366" y="2694"/>
                  </a:cubicBezTo>
                  <a:cubicBezTo>
                    <a:pt x="366" y="1416"/>
                    <a:pt x="1416" y="366"/>
                    <a:pt x="2694" y="366"/>
                  </a:cubicBezTo>
                  <a:close/>
                  <a:moveTo>
                    <a:pt x="2694" y="0"/>
                  </a:moveTo>
                  <a:cubicBezTo>
                    <a:pt x="1210" y="0"/>
                    <a:pt x="0" y="1210"/>
                    <a:pt x="0" y="2694"/>
                  </a:cubicBezTo>
                  <a:cubicBezTo>
                    <a:pt x="0" y="4178"/>
                    <a:pt x="1210" y="5387"/>
                    <a:pt x="2694" y="5387"/>
                  </a:cubicBezTo>
                  <a:cubicBezTo>
                    <a:pt x="4177" y="5387"/>
                    <a:pt x="5387" y="4178"/>
                    <a:pt x="5387" y="2694"/>
                  </a:cubicBezTo>
                  <a:cubicBezTo>
                    <a:pt x="5387" y="1210"/>
                    <a:pt x="4177" y="0"/>
                    <a:pt x="26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14"/>
            <p:cNvSpPr/>
            <p:nvPr/>
          </p:nvSpPr>
          <p:spPr>
            <a:xfrm>
              <a:off x="2304950" y="1179550"/>
              <a:ext cx="87325" cy="87900"/>
            </a:xfrm>
            <a:custGeom>
              <a:avLst/>
              <a:gdLst/>
              <a:ahLst/>
              <a:cxnLst/>
              <a:rect l="l" t="t" r="r" b="b"/>
              <a:pathLst>
                <a:path w="3493" h="3516" extrusionOk="0">
                  <a:moveTo>
                    <a:pt x="1758" y="0"/>
                  </a:moveTo>
                  <a:cubicBezTo>
                    <a:pt x="776" y="0"/>
                    <a:pt x="0" y="776"/>
                    <a:pt x="0" y="1758"/>
                  </a:cubicBezTo>
                  <a:cubicBezTo>
                    <a:pt x="0" y="2717"/>
                    <a:pt x="776" y="3515"/>
                    <a:pt x="1758" y="3515"/>
                  </a:cubicBezTo>
                  <a:cubicBezTo>
                    <a:pt x="2716" y="3515"/>
                    <a:pt x="3493" y="2717"/>
                    <a:pt x="3493" y="1758"/>
                  </a:cubicBezTo>
                  <a:cubicBezTo>
                    <a:pt x="3493" y="776"/>
                    <a:pt x="2716" y="0"/>
                    <a:pt x="17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14"/>
            <p:cNvSpPr/>
            <p:nvPr/>
          </p:nvSpPr>
          <p:spPr>
            <a:xfrm>
              <a:off x="1577950" y="1004925"/>
              <a:ext cx="94750" cy="94750"/>
            </a:xfrm>
            <a:custGeom>
              <a:avLst/>
              <a:gdLst/>
              <a:ahLst/>
              <a:cxnLst/>
              <a:rect l="l" t="t" r="r" b="b"/>
              <a:pathLst>
                <a:path w="3790" h="3790" extrusionOk="0">
                  <a:moveTo>
                    <a:pt x="1895" y="366"/>
                  </a:moveTo>
                  <a:cubicBezTo>
                    <a:pt x="2717" y="366"/>
                    <a:pt x="3402" y="1051"/>
                    <a:pt x="3402" y="1895"/>
                  </a:cubicBezTo>
                  <a:cubicBezTo>
                    <a:pt x="3402" y="2717"/>
                    <a:pt x="2717" y="3402"/>
                    <a:pt x="1895" y="3402"/>
                  </a:cubicBezTo>
                  <a:cubicBezTo>
                    <a:pt x="1051" y="3402"/>
                    <a:pt x="366" y="2717"/>
                    <a:pt x="366" y="1895"/>
                  </a:cubicBezTo>
                  <a:cubicBezTo>
                    <a:pt x="366" y="1051"/>
                    <a:pt x="1051" y="366"/>
                    <a:pt x="1895" y="366"/>
                  </a:cubicBezTo>
                  <a:close/>
                  <a:moveTo>
                    <a:pt x="1895" y="1"/>
                  </a:moveTo>
                  <a:cubicBezTo>
                    <a:pt x="845" y="1"/>
                    <a:pt x="1" y="845"/>
                    <a:pt x="1" y="1895"/>
                  </a:cubicBezTo>
                  <a:cubicBezTo>
                    <a:pt x="1" y="2922"/>
                    <a:pt x="845" y="3790"/>
                    <a:pt x="1895" y="3790"/>
                  </a:cubicBezTo>
                  <a:cubicBezTo>
                    <a:pt x="2922" y="3790"/>
                    <a:pt x="3790" y="2922"/>
                    <a:pt x="3790" y="1895"/>
                  </a:cubicBezTo>
                  <a:cubicBezTo>
                    <a:pt x="3790" y="845"/>
                    <a:pt x="2922" y="1"/>
                    <a:pt x="18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14"/>
            <p:cNvSpPr/>
            <p:nvPr/>
          </p:nvSpPr>
          <p:spPr>
            <a:xfrm>
              <a:off x="1595075" y="1022050"/>
              <a:ext cx="59950" cy="59950"/>
            </a:xfrm>
            <a:custGeom>
              <a:avLst/>
              <a:gdLst/>
              <a:ahLst/>
              <a:cxnLst/>
              <a:rect l="l" t="t" r="r" b="b"/>
              <a:pathLst>
                <a:path w="2398" h="2398" extrusionOk="0">
                  <a:moveTo>
                    <a:pt x="1210" y="1"/>
                  </a:moveTo>
                  <a:cubicBezTo>
                    <a:pt x="548" y="1"/>
                    <a:pt x="1" y="548"/>
                    <a:pt x="1" y="1210"/>
                  </a:cubicBezTo>
                  <a:cubicBezTo>
                    <a:pt x="1" y="1872"/>
                    <a:pt x="548" y="2397"/>
                    <a:pt x="1210" y="2397"/>
                  </a:cubicBezTo>
                  <a:cubicBezTo>
                    <a:pt x="1872" y="2397"/>
                    <a:pt x="2397" y="1872"/>
                    <a:pt x="2397" y="1210"/>
                  </a:cubicBezTo>
                  <a:cubicBezTo>
                    <a:pt x="2397" y="548"/>
                    <a:pt x="1872" y="1"/>
                    <a:pt x="12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14"/>
            <p:cNvSpPr/>
            <p:nvPr/>
          </p:nvSpPr>
          <p:spPr>
            <a:xfrm>
              <a:off x="2892125" y="1170425"/>
              <a:ext cx="106150" cy="106150"/>
            </a:xfrm>
            <a:custGeom>
              <a:avLst/>
              <a:gdLst/>
              <a:ahLst/>
              <a:cxnLst/>
              <a:rect l="l" t="t" r="r" b="b"/>
              <a:pathLst>
                <a:path w="4246" h="4246" extrusionOk="0">
                  <a:moveTo>
                    <a:pt x="2123" y="0"/>
                  </a:moveTo>
                  <a:cubicBezTo>
                    <a:pt x="959" y="0"/>
                    <a:pt x="0" y="936"/>
                    <a:pt x="0" y="2123"/>
                  </a:cubicBezTo>
                  <a:cubicBezTo>
                    <a:pt x="0" y="3287"/>
                    <a:pt x="959" y="4246"/>
                    <a:pt x="2123" y="4246"/>
                  </a:cubicBezTo>
                  <a:cubicBezTo>
                    <a:pt x="3310" y="4246"/>
                    <a:pt x="4246" y="3287"/>
                    <a:pt x="4246" y="2123"/>
                  </a:cubicBezTo>
                  <a:cubicBezTo>
                    <a:pt x="4246" y="936"/>
                    <a:pt x="3310" y="0"/>
                    <a:pt x="2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14"/>
            <p:cNvSpPr/>
            <p:nvPr/>
          </p:nvSpPr>
          <p:spPr>
            <a:xfrm>
              <a:off x="7004675" y="1366150"/>
              <a:ext cx="106150" cy="106150"/>
            </a:xfrm>
            <a:custGeom>
              <a:avLst/>
              <a:gdLst/>
              <a:ahLst/>
              <a:cxnLst/>
              <a:rect l="l" t="t" r="r" b="b"/>
              <a:pathLst>
                <a:path w="4246" h="4246" extrusionOk="0">
                  <a:moveTo>
                    <a:pt x="2123" y="0"/>
                  </a:moveTo>
                  <a:cubicBezTo>
                    <a:pt x="936" y="0"/>
                    <a:pt x="0" y="959"/>
                    <a:pt x="0" y="2123"/>
                  </a:cubicBezTo>
                  <a:cubicBezTo>
                    <a:pt x="0" y="3310"/>
                    <a:pt x="936" y="4246"/>
                    <a:pt x="2123" y="4246"/>
                  </a:cubicBezTo>
                  <a:cubicBezTo>
                    <a:pt x="3287" y="4246"/>
                    <a:pt x="4246" y="3310"/>
                    <a:pt x="4246" y="2123"/>
                  </a:cubicBezTo>
                  <a:cubicBezTo>
                    <a:pt x="4246" y="959"/>
                    <a:pt x="3287" y="0"/>
                    <a:pt x="2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14"/>
            <p:cNvSpPr/>
            <p:nvPr/>
          </p:nvSpPr>
          <p:spPr>
            <a:xfrm>
              <a:off x="6446600" y="2270600"/>
              <a:ext cx="106150" cy="106150"/>
            </a:xfrm>
            <a:custGeom>
              <a:avLst/>
              <a:gdLst/>
              <a:ahLst/>
              <a:cxnLst/>
              <a:rect l="l" t="t" r="r" b="b"/>
              <a:pathLst>
                <a:path w="4246" h="4246" extrusionOk="0">
                  <a:moveTo>
                    <a:pt x="2123" y="0"/>
                  </a:moveTo>
                  <a:cubicBezTo>
                    <a:pt x="959" y="0"/>
                    <a:pt x="0" y="959"/>
                    <a:pt x="0" y="2123"/>
                  </a:cubicBezTo>
                  <a:cubicBezTo>
                    <a:pt x="0" y="3310"/>
                    <a:pt x="959" y="4246"/>
                    <a:pt x="2123" y="4246"/>
                  </a:cubicBezTo>
                  <a:cubicBezTo>
                    <a:pt x="3310" y="4246"/>
                    <a:pt x="4246" y="3310"/>
                    <a:pt x="4246" y="2123"/>
                  </a:cubicBezTo>
                  <a:cubicBezTo>
                    <a:pt x="4246" y="959"/>
                    <a:pt x="3310" y="0"/>
                    <a:pt x="2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14"/>
            <p:cNvSpPr/>
            <p:nvPr/>
          </p:nvSpPr>
          <p:spPr>
            <a:xfrm>
              <a:off x="6258275" y="3300575"/>
              <a:ext cx="69650" cy="69650"/>
            </a:xfrm>
            <a:custGeom>
              <a:avLst/>
              <a:gdLst/>
              <a:ahLst/>
              <a:cxnLst/>
              <a:rect l="l" t="t" r="r" b="b"/>
              <a:pathLst>
                <a:path w="2786" h="2786" extrusionOk="0">
                  <a:moveTo>
                    <a:pt x="1393" y="1"/>
                  </a:moveTo>
                  <a:cubicBezTo>
                    <a:pt x="617" y="1"/>
                    <a:pt x="1" y="617"/>
                    <a:pt x="1" y="1393"/>
                  </a:cubicBezTo>
                  <a:cubicBezTo>
                    <a:pt x="1" y="2146"/>
                    <a:pt x="617" y="2786"/>
                    <a:pt x="1393" y="2786"/>
                  </a:cubicBezTo>
                  <a:cubicBezTo>
                    <a:pt x="2169" y="2786"/>
                    <a:pt x="2786" y="2146"/>
                    <a:pt x="2786" y="1393"/>
                  </a:cubicBezTo>
                  <a:cubicBezTo>
                    <a:pt x="2786" y="617"/>
                    <a:pt x="2169" y="1"/>
                    <a:pt x="13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14"/>
            <p:cNvSpPr/>
            <p:nvPr/>
          </p:nvSpPr>
          <p:spPr>
            <a:xfrm>
              <a:off x="4746100" y="3030675"/>
              <a:ext cx="69650" cy="69075"/>
            </a:xfrm>
            <a:custGeom>
              <a:avLst/>
              <a:gdLst/>
              <a:ahLst/>
              <a:cxnLst/>
              <a:rect l="l" t="t" r="r" b="b"/>
              <a:pathLst>
                <a:path w="2786" h="2763" extrusionOk="0">
                  <a:moveTo>
                    <a:pt x="1393" y="0"/>
                  </a:moveTo>
                  <a:cubicBezTo>
                    <a:pt x="617" y="0"/>
                    <a:pt x="1" y="617"/>
                    <a:pt x="1" y="1393"/>
                  </a:cubicBezTo>
                  <a:cubicBezTo>
                    <a:pt x="1" y="2146"/>
                    <a:pt x="617" y="2762"/>
                    <a:pt x="1393" y="2762"/>
                  </a:cubicBezTo>
                  <a:cubicBezTo>
                    <a:pt x="2169" y="2762"/>
                    <a:pt x="2786" y="2146"/>
                    <a:pt x="2786" y="1393"/>
                  </a:cubicBezTo>
                  <a:cubicBezTo>
                    <a:pt x="2786" y="617"/>
                    <a:pt x="2169" y="0"/>
                    <a:pt x="13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14"/>
            <p:cNvSpPr/>
            <p:nvPr/>
          </p:nvSpPr>
          <p:spPr>
            <a:xfrm>
              <a:off x="5111875" y="1378700"/>
              <a:ext cx="106175" cy="106150"/>
            </a:xfrm>
            <a:custGeom>
              <a:avLst/>
              <a:gdLst/>
              <a:ahLst/>
              <a:cxnLst/>
              <a:rect l="l" t="t" r="r" b="b"/>
              <a:pathLst>
                <a:path w="4247" h="4246" extrusionOk="0">
                  <a:moveTo>
                    <a:pt x="2124" y="0"/>
                  </a:moveTo>
                  <a:cubicBezTo>
                    <a:pt x="960" y="0"/>
                    <a:pt x="1" y="959"/>
                    <a:pt x="1" y="2123"/>
                  </a:cubicBezTo>
                  <a:cubicBezTo>
                    <a:pt x="1" y="3310"/>
                    <a:pt x="960" y="4246"/>
                    <a:pt x="2124" y="4246"/>
                  </a:cubicBezTo>
                  <a:cubicBezTo>
                    <a:pt x="3288" y="4246"/>
                    <a:pt x="4246" y="3310"/>
                    <a:pt x="4246" y="2123"/>
                  </a:cubicBezTo>
                  <a:cubicBezTo>
                    <a:pt x="4246" y="959"/>
                    <a:pt x="3288" y="0"/>
                    <a:pt x="21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14"/>
            <p:cNvSpPr/>
            <p:nvPr/>
          </p:nvSpPr>
          <p:spPr>
            <a:xfrm>
              <a:off x="5692225" y="1404950"/>
              <a:ext cx="75350" cy="74775"/>
            </a:xfrm>
            <a:custGeom>
              <a:avLst/>
              <a:gdLst/>
              <a:ahLst/>
              <a:cxnLst/>
              <a:rect l="l" t="t" r="r" b="b"/>
              <a:pathLst>
                <a:path w="3014" h="2991" extrusionOk="0">
                  <a:moveTo>
                    <a:pt x="1507" y="0"/>
                  </a:moveTo>
                  <a:cubicBezTo>
                    <a:pt x="685" y="0"/>
                    <a:pt x="0" y="662"/>
                    <a:pt x="0" y="1507"/>
                  </a:cubicBezTo>
                  <a:cubicBezTo>
                    <a:pt x="0" y="2328"/>
                    <a:pt x="685" y="2990"/>
                    <a:pt x="1507" y="2990"/>
                  </a:cubicBezTo>
                  <a:cubicBezTo>
                    <a:pt x="2328" y="2990"/>
                    <a:pt x="3013" y="2328"/>
                    <a:pt x="3013" y="1507"/>
                  </a:cubicBezTo>
                  <a:cubicBezTo>
                    <a:pt x="3013" y="662"/>
                    <a:pt x="2328" y="0"/>
                    <a:pt x="15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14"/>
            <p:cNvSpPr/>
            <p:nvPr/>
          </p:nvSpPr>
          <p:spPr>
            <a:xfrm>
              <a:off x="5821750" y="1469425"/>
              <a:ext cx="79350" cy="79350"/>
            </a:xfrm>
            <a:custGeom>
              <a:avLst/>
              <a:gdLst/>
              <a:ahLst/>
              <a:cxnLst/>
              <a:rect l="l" t="t" r="r" b="b"/>
              <a:pathLst>
                <a:path w="3174" h="3174" extrusionOk="0">
                  <a:moveTo>
                    <a:pt x="1598" y="1"/>
                  </a:moveTo>
                  <a:cubicBezTo>
                    <a:pt x="708" y="1"/>
                    <a:pt x="1" y="708"/>
                    <a:pt x="1" y="1575"/>
                  </a:cubicBezTo>
                  <a:cubicBezTo>
                    <a:pt x="1" y="2466"/>
                    <a:pt x="708" y="3173"/>
                    <a:pt x="1598" y="3173"/>
                  </a:cubicBezTo>
                  <a:cubicBezTo>
                    <a:pt x="2466" y="3173"/>
                    <a:pt x="3173" y="2466"/>
                    <a:pt x="3173" y="1575"/>
                  </a:cubicBezTo>
                  <a:cubicBezTo>
                    <a:pt x="3173" y="708"/>
                    <a:pt x="2466" y="1"/>
                    <a:pt x="15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14"/>
            <p:cNvSpPr/>
            <p:nvPr/>
          </p:nvSpPr>
          <p:spPr>
            <a:xfrm>
              <a:off x="3572900" y="2384150"/>
              <a:ext cx="139825" cy="139250"/>
            </a:xfrm>
            <a:custGeom>
              <a:avLst/>
              <a:gdLst/>
              <a:ahLst/>
              <a:cxnLst/>
              <a:rect l="l" t="t" r="r" b="b"/>
              <a:pathLst>
                <a:path w="5593" h="5570" extrusionOk="0">
                  <a:moveTo>
                    <a:pt x="2808" y="0"/>
                  </a:moveTo>
                  <a:cubicBezTo>
                    <a:pt x="1255" y="0"/>
                    <a:pt x="0" y="1233"/>
                    <a:pt x="0" y="2785"/>
                  </a:cubicBezTo>
                  <a:cubicBezTo>
                    <a:pt x="0" y="4314"/>
                    <a:pt x="1255" y="5570"/>
                    <a:pt x="2808" y="5570"/>
                  </a:cubicBezTo>
                  <a:cubicBezTo>
                    <a:pt x="4337" y="5570"/>
                    <a:pt x="5592" y="4314"/>
                    <a:pt x="5592" y="2785"/>
                  </a:cubicBezTo>
                  <a:cubicBezTo>
                    <a:pt x="5592" y="1233"/>
                    <a:pt x="4337" y="0"/>
                    <a:pt x="28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14"/>
            <p:cNvSpPr/>
            <p:nvPr/>
          </p:nvSpPr>
          <p:spPr>
            <a:xfrm>
              <a:off x="5419450" y="2995300"/>
              <a:ext cx="139825" cy="139825"/>
            </a:xfrm>
            <a:custGeom>
              <a:avLst/>
              <a:gdLst/>
              <a:ahLst/>
              <a:cxnLst/>
              <a:rect l="l" t="t" r="r" b="b"/>
              <a:pathLst>
                <a:path w="5593" h="5593" extrusionOk="0">
                  <a:moveTo>
                    <a:pt x="2785" y="0"/>
                  </a:moveTo>
                  <a:cubicBezTo>
                    <a:pt x="1256" y="0"/>
                    <a:pt x="1" y="1256"/>
                    <a:pt x="1" y="2808"/>
                  </a:cubicBezTo>
                  <a:cubicBezTo>
                    <a:pt x="1" y="4337"/>
                    <a:pt x="1256" y="5592"/>
                    <a:pt x="2785" y="5592"/>
                  </a:cubicBezTo>
                  <a:cubicBezTo>
                    <a:pt x="4338" y="5592"/>
                    <a:pt x="5593" y="4337"/>
                    <a:pt x="5593" y="2808"/>
                  </a:cubicBezTo>
                  <a:cubicBezTo>
                    <a:pt x="5593" y="1256"/>
                    <a:pt x="4338" y="0"/>
                    <a:pt x="27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14"/>
            <p:cNvSpPr/>
            <p:nvPr/>
          </p:nvSpPr>
          <p:spPr>
            <a:xfrm>
              <a:off x="3311550" y="1787275"/>
              <a:ext cx="65075" cy="65075"/>
            </a:xfrm>
            <a:custGeom>
              <a:avLst/>
              <a:gdLst/>
              <a:ahLst/>
              <a:cxnLst/>
              <a:rect l="l" t="t" r="r" b="b"/>
              <a:pathLst>
                <a:path w="2603" h="2603" extrusionOk="0">
                  <a:moveTo>
                    <a:pt x="1301" y="0"/>
                  </a:moveTo>
                  <a:cubicBezTo>
                    <a:pt x="594" y="0"/>
                    <a:pt x="0" y="571"/>
                    <a:pt x="0" y="1301"/>
                  </a:cubicBezTo>
                  <a:cubicBezTo>
                    <a:pt x="0" y="2009"/>
                    <a:pt x="594" y="2602"/>
                    <a:pt x="1301" y="2602"/>
                  </a:cubicBezTo>
                  <a:cubicBezTo>
                    <a:pt x="2009" y="2602"/>
                    <a:pt x="2602" y="2009"/>
                    <a:pt x="2602" y="1301"/>
                  </a:cubicBezTo>
                  <a:cubicBezTo>
                    <a:pt x="2602" y="571"/>
                    <a:pt x="2009" y="0"/>
                    <a:pt x="13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14"/>
            <p:cNvSpPr/>
            <p:nvPr/>
          </p:nvSpPr>
          <p:spPr>
            <a:xfrm>
              <a:off x="3501550" y="1519075"/>
              <a:ext cx="143825" cy="144400"/>
            </a:xfrm>
            <a:custGeom>
              <a:avLst/>
              <a:gdLst/>
              <a:ahLst/>
              <a:cxnLst/>
              <a:rect l="l" t="t" r="r" b="b"/>
              <a:pathLst>
                <a:path w="5753" h="5776" extrusionOk="0">
                  <a:moveTo>
                    <a:pt x="2877" y="388"/>
                  </a:moveTo>
                  <a:cubicBezTo>
                    <a:pt x="4246" y="388"/>
                    <a:pt x="5388" y="1507"/>
                    <a:pt x="5388" y="2899"/>
                  </a:cubicBezTo>
                  <a:cubicBezTo>
                    <a:pt x="5388" y="4269"/>
                    <a:pt x="4246" y="5410"/>
                    <a:pt x="2877" y="5410"/>
                  </a:cubicBezTo>
                  <a:cubicBezTo>
                    <a:pt x="1485" y="5410"/>
                    <a:pt x="366" y="4269"/>
                    <a:pt x="366" y="2899"/>
                  </a:cubicBezTo>
                  <a:cubicBezTo>
                    <a:pt x="366" y="1507"/>
                    <a:pt x="1485" y="388"/>
                    <a:pt x="2877" y="388"/>
                  </a:cubicBezTo>
                  <a:close/>
                  <a:moveTo>
                    <a:pt x="2877" y="0"/>
                  </a:moveTo>
                  <a:cubicBezTo>
                    <a:pt x="1279" y="0"/>
                    <a:pt x="1" y="1301"/>
                    <a:pt x="1" y="2899"/>
                  </a:cubicBezTo>
                  <a:cubicBezTo>
                    <a:pt x="1" y="4497"/>
                    <a:pt x="1279" y="5775"/>
                    <a:pt x="2877" y="5775"/>
                  </a:cubicBezTo>
                  <a:cubicBezTo>
                    <a:pt x="4475" y="5775"/>
                    <a:pt x="5753" y="4497"/>
                    <a:pt x="5753" y="2899"/>
                  </a:cubicBezTo>
                  <a:cubicBezTo>
                    <a:pt x="5753" y="1301"/>
                    <a:pt x="4475" y="0"/>
                    <a:pt x="28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14"/>
            <p:cNvSpPr/>
            <p:nvPr/>
          </p:nvSpPr>
          <p:spPr>
            <a:xfrm>
              <a:off x="3526675" y="1544750"/>
              <a:ext cx="93600" cy="93050"/>
            </a:xfrm>
            <a:custGeom>
              <a:avLst/>
              <a:gdLst/>
              <a:ahLst/>
              <a:cxnLst/>
              <a:rect l="l" t="t" r="r" b="b"/>
              <a:pathLst>
                <a:path w="3744" h="3722" extrusionOk="0">
                  <a:moveTo>
                    <a:pt x="1872" y="0"/>
                  </a:moveTo>
                  <a:cubicBezTo>
                    <a:pt x="845" y="0"/>
                    <a:pt x="0" y="845"/>
                    <a:pt x="0" y="1872"/>
                  </a:cubicBezTo>
                  <a:cubicBezTo>
                    <a:pt x="0" y="2899"/>
                    <a:pt x="845" y="3721"/>
                    <a:pt x="1872" y="3721"/>
                  </a:cubicBezTo>
                  <a:cubicBezTo>
                    <a:pt x="2899" y="3721"/>
                    <a:pt x="3744" y="2899"/>
                    <a:pt x="3744" y="1872"/>
                  </a:cubicBezTo>
                  <a:cubicBezTo>
                    <a:pt x="3744" y="845"/>
                    <a:pt x="2899" y="0"/>
                    <a:pt x="18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14"/>
            <p:cNvSpPr/>
            <p:nvPr/>
          </p:nvSpPr>
          <p:spPr>
            <a:xfrm>
              <a:off x="1930050" y="1563575"/>
              <a:ext cx="106150" cy="106175"/>
            </a:xfrm>
            <a:custGeom>
              <a:avLst/>
              <a:gdLst/>
              <a:ahLst/>
              <a:cxnLst/>
              <a:rect l="l" t="t" r="r" b="b"/>
              <a:pathLst>
                <a:path w="4246" h="4247" extrusionOk="0">
                  <a:moveTo>
                    <a:pt x="2123" y="1"/>
                  </a:moveTo>
                  <a:cubicBezTo>
                    <a:pt x="959" y="1"/>
                    <a:pt x="0" y="937"/>
                    <a:pt x="0" y="2123"/>
                  </a:cubicBezTo>
                  <a:cubicBezTo>
                    <a:pt x="0" y="3288"/>
                    <a:pt x="959" y="4246"/>
                    <a:pt x="2123" y="4246"/>
                  </a:cubicBezTo>
                  <a:cubicBezTo>
                    <a:pt x="3310" y="4246"/>
                    <a:pt x="4246" y="3288"/>
                    <a:pt x="4246" y="2123"/>
                  </a:cubicBezTo>
                  <a:cubicBezTo>
                    <a:pt x="4246" y="937"/>
                    <a:pt x="3310" y="1"/>
                    <a:pt x="2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14"/>
            <p:cNvSpPr/>
            <p:nvPr/>
          </p:nvSpPr>
          <p:spPr>
            <a:xfrm>
              <a:off x="1621325" y="1563575"/>
              <a:ext cx="106175" cy="106175"/>
            </a:xfrm>
            <a:custGeom>
              <a:avLst/>
              <a:gdLst/>
              <a:ahLst/>
              <a:cxnLst/>
              <a:rect l="l" t="t" r="r" b="b"/>
              <a:pathLst>
                <a:path w="4247" h="4247" extrusionOk="0">
                  <a:moveTo>
                    <a:pt x="2123" y="1"/>
                  </a:moveTo>
                  <a:cubicBezTo>
                    <a:pt x="936" y="1"/>
                    <a:pt x="1" y="937"/>
                    <a:pt x="1" y="2123"/>
                  </a:cubicBezTo>
                  <a:cubicBezTo>
                    <a:pt x="1" y="3288"/>
                    <a:pt x="936" y="4246"/>
                    <a:pt x="2123" y="4246"/>
                  </a:cubicBezTo>
                  <a:cubicBezTo>
                    <a:pt x="3287" y="4246"/>
                    <a:pt x="4246" y="3288"/>
                    <a:pt x="4246" y="2123"/>
                  </a:cubicBezTo>
                  <a:cubicBezTo>
                    <a:pt x="4246" y="937"/>
                    <a:pt x="3287" y="1"/>
                    <a:pt x="2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14"/>
            <p:cNvSpPr/>
            <p:nvPr/>
          </p:nvSpPr>
          <p:spPr>
            <a:xfrm>
              <a:off x="944550" y="1765575"/>
              <a:ext cx="106175" cy="106175"/>
            </a:xfrm>
            <a:custGeom>
              <a:avLst/>
              <a:gdLst/>
              <a:ahLst/>
              <a:cxnLst/>
              <a:rect l="l" t="t" r="r" b="b"/>
              <a:pathLst>
                <a:path w="4247" h="4247" extrusionOk="0">
                  <a:moveTo>
                    <a:pt x="2123" y="1"/>
                  </a:moveTo>
                  <a:cubicBezTo>
                    <a:pt x="959" y="1"/>
                    <a:pt x="1" y="960"/>
                    <a:pt x="1" y="2124"/>
                  </a:cubicBezTo>
                  <a:cubicBezTo>
                    <a:pt x="1" y="3311"/>
                    <a:pt x="959" y="4246"/>
                    <a:pt x="2123" y="4246"/>
                  </a:cubicBezTo>
                  <a:cubicBezTo>
                    <a:pt x="3310" y="4246"/>
                    <a:pt x="4246" y="3311"/>
                    <a:pt x="4246" y="2124"/>
                  </a:cubicBezTo>
                  <a:cubicBezTo>
                    <a:pt x="4246" y="960"/>
                    <a:pt x="3310" y="1"/>
                    <a:pt x="2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14"/>
            <p:cNvSpPr/>
            <p:nvPr/>
          </p:nvSpPr>
          <p:spPr>
            <a:xfrm>
              <a:off x="496050" y="1323925"/>
              <a:ext cx="106150" cy="106150"/>
            </a:xfrm>
            <a:custGeom>
              <a:avLst/>
              <a:gdLst/>
              <a:ahLst/>
              <a:cxnLst/>
              <a:rect l="l" t="t" r="r" b="b"/>
              <a:pathLst>
                <a:path w="4246" h="4246" extrusionOk="0">
                  <a:moveTo>
                    <a:pt x="2123" y="0"/>
                  </a:moveTo>
                  <a:cubicBezTo>
                    <a:pt x="959" y="0"/>
                    <a:pt x="0" y="936"/>
                    <a:pt x="0" y="2123"/>
                  </a:cubicBezTo>
                  <a:cubicBezTo>
                    <a:pt x="0" y="3287"/>
                    <a:pt x="959" y="4246"/>
                    <a:pt x="2123" y="4246"/>
                  </a:cubicBezTo>
                  <a:cubicBezTo>
                    <a:pt x="3287" y="4246"/>
                    <a:pt x="4246" y="3287"/>
                    <a:pt x="4246" y="2123"/>
                  </a:cubicBezTo>
                  <a:cubicBezTo>
                    <a:pt x="4246" y="936"/>
                    <a:pt x="3287" y="0"/>
                    <a:pt x="2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14"/>
            <p:cNvSpPr/>
            <p:nvPr/>
          </p:nvSpPr>
          <p:spPr>
            <a:xfrm>
              <a:off x="3168300" y="1186975"/>
              <a:ext cx="72500" cy="73050"/>
            </a:xfrm>
            <a:custGeom>
              <a:avLst/>
              <a:gdLst/>
              <a:ahLst/>
              <a:cxnLst/>
              <a:rect l="l" t="t" r="r" b="b"/>
              <a:pathLst>
                <a:path w="2900" h="2922" extrusionOk="0">
                  <a:moveTo>
                    <a:pt x="1462" y="0"/>
                  </a:moveTo>
                  <a:cubicBezTo>
                    <a:pt x="640" y="0"/>
                    <a:pt x="1" y="639"/>
                    <a:pt x="1" y="1461"/>
                  </a:cubicBezTo>
                  <a:cubicBezTo>
                    <a:pt x="1" y="2260"/>
                    <a:pt x="640" y="2922"/>
                    <a:pt x="1462" y="2922"/>
                  </a:cubicBezTo>
                  <a:cubicBezTo>
                    <a:pt x="2261" y="2922"/>
                    <a:pt x="2900" y="2260"/>
                    <a:pt x="2900" y="1461"/>
                  </a:cubicBezTo>
                  <a:cubicBezTo>
                    <a:pt x="2900" y="639"/>
                    <a:pt x="2261" y="0"/>
                    <a:pt x="14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14"/>
            <p:cNvSpPr/>
            <p:nvPr/>
          </p:nvSpPr>
          <p:spPr>
            <a:xfrm>
              <a:off x="1238425" y="1362725"/>
              <a:ext cx="73075" cy="73050"/>
            </a:xfrm>
            <a:custGeom>
              <a:avLst/>
              <a:gdLst/>
              <a:ahLst/>
              <a:cxnLst/>
              <a:rect l="l" t="t" r="r" b="b"/>
              <a:pathLst>
                <a:path w="2923" h="2922" extrusionOk="0">
                  <a:moveTo>
                    <a:pt x="1462" y="0"/>
                  </a:moveTo>
                  <a:cubicBezTo>
                    <a:pt x="640" y="0"/>
                    <a:pt x="1" y="662"/>
                    <a:pt x="1" y="1461"/>
                  </a:cubicBezTo>
                  <a:cubicBezTo>
                    <a:pt x="1" y="2260"/>
                    <a:pt x="640" y="2922"/>
                    <a:pt x="1462" y="2922"/>
                  </a:cubicBezTo>
                  <a:cubicBezTo>
                    <a:pt x="2260" y="2922"/>
                    <a:pt x="2922" y="2260"/>
                    <a:pt x="2922" y="1461"/>
                  </a:cubicBezTo>
                  <a:cubicBezTo>
                    <a:pt x="2922" y="662"/>
                    <a:pt x="2260" y="0"/>
                    <a:pt x="14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14"/>
            <p:cNvSpPr/>
            <p:nvPr/>
          </p:nvSpPr>
          <p:spPr>
            <a:xfrm>
              <a:off x="2281550" y="832600"/>
              <a:ext cx="2995850" cy="9725"/>
            </a:xfrm>
            <a:custGeom>
              <a:avLst/>
              <a:gdLst/>
              <a:ahLst/>
              <a:cxnLst/>
              <a:rect l="l" t="t" r="r" b="b"/>
              <a:pathLst>
                <a:path w="119834" h="389" extrusionOk="0">
                  <a:moveTo>
                    <a:pt x="183" y="1"/>
                  </a:moveTo>
                  <a:cubicBezTo>
                    <a:pt x="69" y="1"/>
                    <a:pt x="0" y="92"/>
                    <a:pt x="0" y="183"/>
                  </a:cubicBezTo>
                  <a:cubicBezTo>
                    <a:pt x="0" y="297"/>
                    <a:pt x="69" y="389"/>
                    <a:pt x="183" y="389"/>
                  </a:cubicBezTo>
                  <a:lnTo>
                    <a:pt x="119628" y="389"/>
                  </a:lnTo>
                  <a:cubicBezTo>
                    <a:pt x="119742" y="389"/>
                    <a:pt x="119833" y="297"/>
                    <a:pt x="119833" y="183"/>
                  </a:cubicBezTo>
                  <a:cubicBezTo>
                    <a:pt x="119833" y="92"/>
                    <a:pt x="119742" y="1"/>
                    <a:pt x="1196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14"/>
            <p:cNvSpPr/>
            <p:nvPr/>
          </p:nvSpPr>
          <p:spPr>
            <a:xfrm>
              <a:off x="2222775" y="800650"/>
              <a:ext cx="73075" cy="73050"/>
            </a:xfrm>
            <a:custGeom>
              <a:avLst/>
              <a:gdLst/>
              <a:ahLst/>
              <a:cxnLst/>
              <a:rect l="l" t="t" r="r" b="b"/>
              <a:pathLst>
                <a:path w="2923" h="2922" extrusionOk="0">
                  <a:moveTo>
                    <a:pt x="1461" y="0"/>
                  </a:moveTo>
                  <a:cubicBezTo>
                    <a:pt x="640" y="0"/>
                    <a:pt x="0" y="662"/>
                    <a:pt x="0" y="1461"/>
                  </a:cubicBezTo>
                  <a:cubicBezTo>
                    <a:pt x="0" y="2283"/>
                    <a:pt x="640" y="2922"/>
                    <a:pt x="1461" y="2922"/>
                  </a:cubicBezTo>
                  <a:cubicBezTo>
                    <a:pt x="2260" y="2922"/>
                    <a:pt x="2922" y="2283"/>
                    <a:pt x="2922" y="1461"/>
                  </a:cubicBezTo>
                  <a:cubicBezTo>
                    <a:pt x="2922" y="662"/>
                    <a:pt x="2260" y="0"/>
                    <a:pt x="14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14"/>
            <p:cNvSpPr/>
            <p:nvPr/>
          </p:nvSpPr>
          <p:spPr>
            <a:xfrm>
              <a:off x="5235725" y="800650"/>
              <a:ext cx="73050" cy="73050"/>
            </a:xfrm>
            <a:custGeom>
              <a:avLst/>
              <a:gdLst/>
              <a:ahLst/>
              <a:cxnLst/>
              <a:rect l="l" t="t" r="r" b="b"/>
              <a:pathLst>
                <a:path w="2922" h="2922" extrusionOk="0">
                  <a:moveTo>
                    <a:pt x="1461" y="0"/>
                  </a:moveTo>
                  <a:cubicBezTo>
                    <a:pt x="662" y="0"/>
                    <a:pt x="0" y="662"/>
                    <a:pt x="0" y="1461"/>
                  </a:cubicBezTo>
                  <a:cubicBezTo>
                    <a:pt x="0" y="2283"/>
                    <a:pt x="662" y="2922"/>
                    <a:pt x="1461" y="2922"/>
                  </a:cubicBezTo>
                  <a:cubicBezTo>
                    <a:pt x="2283" y="2922"/>
                    <a:pt x="2922" y="2283"/>
                    <a:pt x="2922" y="1461"/>
                  </a:cubicBezTo>
                  <a:cubicBezTo>
                    <a:pt x="2922" y="662"/>
                    <a:pt x="2283" y="0"/>
                    <a:pt x="14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14"/>
            <p:cNvSpPr/>
            <p:nvPr/>
          </p:nvSpPr>
          <p:spPr>
            <a:xfrm>
              <a:off x="5732175" y="319450"/>
              <a:ext cx="1118450" cy="1117475"/>
            </a:xfrm>
            <a:custGeom>
              <a:avLst/>
              <a:gdLst/>
              <a:ahLst/>
              <a:cxnLst/>
              <a:rect l="l" t="t" r="r" b="b"/>
              <a:pathLst>
                <a:path w="44738" h="44699" extrusionOk="0">
                  <a:moveTo>
                    <a:pt x="44532" y="1"/>
                  </a:moveTo>
                  <a:cubicBezTo>
                    <a:pt x="44481" y="1"/>
                    <a:pt x="44430" y="18"/>
                    <a:pt x="44395" y="52"/>
                  </a:cubicBezTo>
                  <a:lnTo>
                    <a:pt x="91" y="44356"/>
                  </a:lnTo>
                  <a:cubicBezTo>
                    <a:pt x="0" y="44447"/>
                    <a:pt x="0" y="44562"/>
                    <a:pt x="91" y="44630"/>
                  </a:cubicBezTo>
                  <a:cubicBezTo>
                    <a:pt x="114" y="44676"/>
                    <a:pt x="160" y="44699"/>
                    <a:pt x="228" y="44699"/>
                  </a:cubicBezTo>
                  <a:cubicBezTo>
                    <a:pt x="274" y="44699"/>
                    <a:pt x="320" y="44676"/>
                    <a:pt x="342" y="44630"/>
                  </a:cubicBezTo>
                  <a:lnTo>
                    <a:pt x="44669" y="326"/>
                  </a:lnTo>
                  <a:cubicBezTo>
                    <a:pt x="44738" y="258"/>
                    <a:pt x="44738" y="121"/>
                    <a:pt x="44669" y="52"/>
                  </a:cubicBezTo>
                  <a:cubicBezTo>
                    <a:pt x="44635" y="18"/>
                    <a:pt x="44584" y="1"/>
                    <a:pt x="445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14"/>
            <p:cNvSpPr/>
            <p:nvPr/>
          </p:nvSpPr>
          <p:spPr>
            <a:xfrm>
              <a:off x="5870250" y="381100"/>
              <a:ext cx="1118475" cy="1117450"/>
            </a:xfrm>
            <a:custGeom>
              <a:avLst/>
              <a:gdLst/>
              <a:ahLst/>
              <a:cxnLst/>
              <a:rect l="l" t="t" r="r" b="b"/>
              <a:pathLst>
                <a:path w="44739" h="44698" extrusionOk="0">
                  <a:moveTo>
                    <a:pt x="44522" y="0"/>
                  </a:moveTo>
                  <a:cubicBezTo>
                    <a:pt x="44476" y="0"/>
                    <a:pt x="44430" y="17"/>
                    <a:pt x="44396" y="51"/>
                  </a:cubicBezTo>
                  <a:lnTo>
                    <a:pt x="69" y="44378"/>
                  </a:lnTo>
                  <a:cubicBezTo>
                    <a:pt x="1" y="44447"/>
                    <a:pt x="1" y="44561"/>
                    <a:pt x="69" y="44629"/>
                  </a:cubicBezTo>
                  <a:cubicBezTo>
                    <a:pt x="115" y="44675"/>
                    <a:pt x="161" y="44698"/>
                    <a:pt x="206" y="44698"/>
                  </a:cubicBezTo>
                  <a:cubicBezTo>
                    <a:pt x="252" y="44698"/>
                    <a:pt x="298" y="44675"/>
                    <a:pt x="343" y="44629"/>
                  </a:cubicBezTo>
                  <a:lnTo>
                    <a:pt x="44647" y="325"/>
                  </a:lnTo>
                  <a:cubicBezTo>
                    <a:pt x="44738" y="257"/>
                    <a:pt x="44738" y="120"/>
                    <a:pt x="44647" y="51"/>
                  </a:cubicBezTo>
                  <a:cubicBezTo>
                    <a:pt x="44613" y="17"/>
                    <a:pt x="44567" y="0"/>
                    <a:pt x="445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14"/>
            <p:cNvSpPr/>
            <p:nvPr/>
          </p:nvSpPr>
          <p:spPr>
            <a:xfrm>
              <a:off x="4775775" y="1974875"/>
              <a:ext cx="2300825" cy="706600"/>
            </a:xfrm>
            <a:custGeom>
              <a:avLst/>
              <a:gdLst/>
              <a:ahLst/>
              <a:cxnLst/>
              <a:rect l="l" t="t" r="r" b="b"/>
              <a:pathLst>
                <a:path w="92033" h="28264" extrusionOk="0">
                  <a:moveTo>
                    <a:pt x="206" y="0"/>
                  </a:moveTo>
                  <a:cubicBezTo>
                    <a:pt x="155" y="0"/>
                    <a:pt x="104" y="17"/>
                    <a:pt x="69" y="51"/>
                  </a:cubicBezTo>
                  <a:cubicBezTo>
                    <a:pt x="1" y="120"/>
                    <a:pt x="1" y="234"/>
                    <a:pt x="69" y="325"/>
                  </a:cubicBezTo>
                  <a:lnTo>
                    <a:pt x="28007" y="28263"/>
                  </a:lnTo>
                  <a:lnTo>
                    <a:pt x="91850" y="28263"/>
                  </a:lnTo>
                  <a:cubicBezTo>
                    <a:pt x="91941" y="28263"/>
                    <a:pt x="92032" y="28172"/>
                    <a:pt x="92032" y="28058"/>
                  </a:cubicBezTo>
                  <a:cubicBezTo>
                    <a:pt x="92032" y="27967"/>
                    <a:pt x="91941" y="27875"/>
                    <a:pt x="91850" y="27875"/>
                  </a:cubicBezTo>
                  <a:lnTo>
                    <a:pt x="28167" y="27875"/>
                  </a:lnTo>
                  <a:lnTo>
                    <a:pt x="343" y="51"/>
                  </a:lnTo>
                  <a:cubicBezTo>
                    <a:pt x="309" y="17"/>
                    <a:pt x="258" y="0"/>
                    <a:pt x="2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14"/>
            <p:cNvSpPr/>
            <p:nvPr/>
          </p:nvSpPr>
          <p:spPr>
            <a:xfrm>
              <a:off x="3518100" y="2023500"/>
              <a:ext cx="149550" cy="93050"/>
            </a:xfrm>
            <a:custGeom>
              <a:avLst/>
              <a:gdLst/>
              <a:ahLst/>
              <a:cxnLst/>
              <a:rect l="l" t="t" r="r" b="b"/>
              <a:pathLst>
                <a:path w="5982" h="3722" extrusionOk="0">
                  <a:moveTo>
                    <a:pt x="1" y="1"/>
                  </a:moveTo>
                  <a:lnTo>
                    <a:pt x="3607" y="3721"/>
                  </a:lnTo>
                  <a:lnTo>
                    <a:pt x="5981" y="3721"/>
                  </a:lnTo>
                  <a:lnTo>
                    <a:pt x="239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14"/>
            <p:cNvSpPr/>
            <p:nvPr/>
          </p:nvSpPr>
          <p:spPr>
            <a:xfrm>
              <a:off x="3630525" y="2023500"/>
              <a:ext cx="148950" cy="93050"/>
            </a:xfrm>
            <a:custGeom>
              <a:avLst/>
              <a:gdLst/>
              <a:ahLst/>
              <a:cxnLst/>
              <a:rect l="l" t="t" r="r" b="b"/>
              <a:pathLst>
                <a:path w="5958" h="3722" extrusionOk="0">
                  <a:moveTo>
                    <a:pt x="0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14"/>
            <p:cNvSpPr/>
            <p:nvPr/>
          </p:nvSpPr>
          <p:spPr>
            <a:xfrm>
              <a:off x="3742375" y="2023500"/>
              <a:ext cx="149525" cy="93050"/>
            </a:xfrm>
            <a:custGeom>
              <a:avLst/>
              <a:gdLst/>
              <a:ahLst/>
              <a:cxnLst/>
              <a:rect l="l" t="t" r="r" b="b"/>
              <a:pathLst>
                <a:path w="5981" h="3722" extrusionOk="0">
                  <a:moveTo>
                    <a:pt x="0" y="1"/>
                  </a:moveTo>
                  <a:lnTo>
                    <a:pt x="3584" y="3721"/>
                  </a:lnTo>
                  <a:lnTo>
                    <a:pt x="5980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14"/>
            <p:cNvSpPr/>
            <p:nvPr/>
          </p:nvSpPr>
          <p:spPr>
            <a:xfrm>
              <a:off x="3854775" y="2023500"/>
              <a:ext cx="148975" cy="93050"/>
            </a:xfrm>
            <a:custGeom>
              <a:avLst/>
              <a:gdLst/>
              <a:ahLst/>
              <a:cxnLst/>
              <a:rect l="l" t="t" r="r" b="b"/>
              <a:pathLst>
                <a:path w="5959" h="3722" extrusionOk="0">
                  <a:moveTo>
                    <a:pt x="1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14"/>
            <p:cNvSpPr/>
            <p:nvPr/>
          </p:nvSpPr>
          <p:spPr>
            <a:xfrm>
              <a:off x="3966625" y="2023500"/>
              <a:ext cx="148950" cy="93050"/>
            </a:xfrm>
            <a:custGeom>
              <a:avLst/>
              <a:gdLst/>
              <a:ahLst/>
              <a:cxnLst/>
              <a:rect l="l" t="t" r="r" b="b"/>
              <a:pathLst>
                <a:path w="5958" h="3722" extrusionOk="0">
                  <a:moveTo>
                    <a:pt x="1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14"/>
            <p:cNvSpPr/>
            <p:nvPr/>
          </p:nvSpPr>
          <p:spPr>
            <a:xfrm>
              <a:off x="4078475" y="2023500"/>
              <a:ext cx="149525" cy="93050"/>
            </a:xfrm>
            <a:custGeom>
              <a:avLst/>
              <a:gdLst/>
              <a:ahLst/>
              <a:cxnLst/>
              <a:rect l="l" t="t" r="r" b="b"/>
              <a:pathLst>
                <a:path w="5981" h="3722" extrusionOk="0">
                  <a:moveTo>
                    <a:pt x="0" y="1"/>
                  </a:moveTo>
                  <a:lnTo>
                    <a:pt x="3607" y="3721"/>
                  </a:lnTo>
                  <a:lnTo>
                    <a:pt x="5981" y="3721"/>
                  </a:lnTo>
                  <a:lnTo>
                    <a:pt x="239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14"/>
            <p:cNvSpPr/>
            <p:nvPr/>
          </p:nvSpPr>
          <p:spPr>
            <a:xfrm>
              <a:off x="4190875" y="2023500"/>
              <a:ext cx="148975" cy="93050"/>
            </a:xfrm>
            <a:custGeom>
              <a:avLst/>
              <a:gdLst/>
              <a:ahLst/>
              <a:cxnLst/>
              <a:rect l="l" t="t" r="r" b="b"/>
              <a:pathLst>
                <a:path w="5959" h="3722" extrusionOk="0">
                  <a:moveTo>
                    <a:pt x="1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14"/>
            <p:cNvSpPr/>
            <p:nvPr/>
          </p:nvSpPr>
          <p:spPr>
            <a:xfrm>
              <a:off x="4302725" y="2023500"/>
              <a:ext cx="149525" cy="93050"/>
            </a:xfrm>
            <a:custGeom>
              <a:avLst/>
              <a:gdLst/>
              <a:ahLst/>
              <a:cxnLst/>
              <a:rect l="l" t="t" r="r" b="b"/>
              <a:pathLst>
                <a:path w="5981" h="3722" extrusionOk="0">
                  <a:moveTo>
                    <a:pt x="1" y="1"/>
                  </a:moveTo>
                  <a:lnTo>
                    <a:pt x="3584" y="3721"/>
                  </a:lnTo>
                  <a:lnTo>
                    <a:pt x="5981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14"/>
            <p:cNvSpPr/>
            <p:nvPr/>
          </p:nvSpPr>
          <p:spPr>
            <a:xfrm>
              <a:off x="2718075" y="2800150"/>
              <a:ext cx="276800" cy="172925"/>
            </a:xfrm>
            <a:custGeom>
              <a:avLst/>
              <a:gdLst/>
              <a:ahLst/>
              <a:cxnLst/>
              <a:rect l="l" t="t" r="r" b="b"/>
              <a:pathLst>
                <a:path w="11072" h="6917" extrusionOk="0">
                  <a:moveTo>
                    <a:pt x="1" y="0"/>
                  </a:moveTo>
                  <a:lnTo>
                    <a:pt x="6666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14"/>
            <p:cNvSpPr/>
            <p:nvPr/>
          </p:nvSpPr>
          <p:spPr>
            <a:xfrm>
              <a:off x="2925800" y="2800150"/>
              <a:ext cx="276775" cy="172925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0" y="0"/>
                  </a:moveTo>
                  <a:lnTo>
                    <a:pt x="6665" y="6916"/>
                  </a:lnTo>
                  <a:lnTo>
                    <a:pt x="11070" y="6916"/>
                  </a:lnTo>
                  <a:lnTo>
                    <a:pt x="4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14"/>
            <p:cNvSpPr/>
            <p:nvPr/>
          </p:nvSpPr>
          <p:spPr>
            <a:xfrm>
              <a:off x="3133500" y="2800150"/>
              <a:ext cx="276775" cy="172925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1" y="0"/>
                  </a:moveTo>
                  <a:lnTo>
                    <a:pt x="6666" y="6916"/>
                  </a:lnTo>
                  <a:lnTo>
                    <a:pt x="11071" y="6916"/>
                  </a:lnTo>
                  <a:lnTo>
                    <a:pt x="442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14"/>
            <p:cNvSpPr/>
            <p:nvPr/>
          </p:nvSpPr>
          <p:spPr>
            <a:xfrm>
              <a:off x="3341775" y="2800150"/>
              <a:ext cx="276800" cy="172925"/>
            </a:xfrm>
            <a:custGeom>
              <a:avLst/>
              <a:gdLst/>
              <a:ahLst/>
              <a:cxnLst/>
              <a:rect l="l" t="t" r="r" b="b"/>
              <a:pathLst>
                <a:path w="11072" h="6917" extrusionOk="0">
                  <a:moveTo>
                    <a:pt x="1" y="0"/>
                  </a:moveTo>
                  <a:lnTo>
                    <a:pt x="6643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14"/>
            <p:cNvSpPr/>
            <p:nvPr/>
          </p:nvSpPr>
          <p:spPr>
            <a:xfrm>
              <a:off x="3549500" y="2800150"/>
              <a:ext cx="276775" cy="172925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0" y="0"/>
                  </a:moveTo>
                  <a:lnTo>
                    <a:pt x="6665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14"/>
            <p:cNvSpPr/>
            <p:nvPr/>
          </p:nvSpPr>
          <p:spPr>
            <a:xfrm>
              <a:off x="3757200" y="2800150"/>
              <a:ext cx="276775" cy="172925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1" y="0"/>
                  </a:moveTo>
                  <a:lnTo>
                    <a:pt x="6666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14"/>
            <p:cNvSpPr/>
            <p:nvPr/>
          </p:nvSpPr>
          <p:spPr>
            <a:xfrm>
              <a:off x="6113925" y="435450"/>
              <a:ext cx="276775" cy="172925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6665" y="0"/>
                  </a:moveTo>
                  <a:lnTo>
                    <a:pt x="0" y="6916"/>
                  </a:lnTo>
                  <a:lnTo>
                    <a:pt x="4428" y="6916"/>
                  </a:lnTo>
                  <a:lnTo>
                    <a:pt x="110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14"/>
            <p:cNvSpPr/>
            <p:nvPr/>
          </p:nvSpPr>
          <p:spPr>
            <a:xfrm>
              <a:off x="5906200" y="435450"/>
              <a:ext cx="276800" cy="172925"/>
            </a:xfrm>
            <a:custGeom>
              <a:avLst/>
              <a:gdLst/>
              <a:ahLst/>
              <a:cxnLst/>
              <a:rect l="l" t="t" r="r" b="b"/>
              <a:pathLst>
                <a:path w="11072" h="6917" extrusionOk="0">
                  <a:moveTo>
                    <a:pt x="6666" y="0"/>
                  </a:moveTo>
                  <a:lnTo>
                    <a:pt x="1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14"/>
            <p:cNvSpPr/>
            <p:nvPr/>
          </p:nvSpPr>
          <p:spPr>
            <a:xfrm>
              <a:off x="5698500" y="435450"/>
              <a:ext cx="276775" cy="172925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6643" y="0"/>
                  </a:moveTo>
                  <a:lnTo>
                    <a:pt x="0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14"/>
            <p:cNvSpPr/>
            <p:nvPr/>
          </p:nvSpPr>
          <p:spPr>
            <a:xfrm>
              <a:off x="5490225" y="435450"/>
              <a:ext cx="276775" cy="172925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6665" y="0"/>
                  </a:moveTo>
                  <a:lnTo>
                    <a:pt x="0" y="6916"/>
                  </a:lnTo>
                  <a:lnTo>
                    <a:pt x="4428" y="6916"/>
                  </a:lnTo>
                  <a:lnTo>
                    <a:pt x="110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14"/>
            <p:cNvSpPr/>
            <p:nvPr/>
          </p:nvSpPr>
          <p:spPr>
            <a:xfrm>
              <a:off x="5282500" y="435450"/>
              <a:ext cx="276775" cy="172925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6666" y="0"/>
                  </a:moveTo>
                  <a:lnTo>
                    <a:pt x="1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14"/>
            <p:cNvSpPr/>
            <p:nvPr/>
          </p:nvSpPr>
          <p:spPr>
            <a:xfrm>
              <a:off x="5074800" y="435450"/>
              <a:ext cx="276775" cy="172925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6665" y="0"/>
                  </a:moveTo>
                  <a:lnTo>
                    <a:pt x="0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14"/>
            <p:cNvSpPr/>
            <p:nvPr/>
          </p:nvSpPr>
          <p:spPr>
            <a:xfrm>
              <a:off x="4867075" y="435450"/>
              <a:ext cx="276800" cy="172925"/>
            </a:xfrm>
            <a:custGeom>
              <a:avLst/>
              <a:gdLst/>
              <a:ahLst/>
              <a:cxnLst/>
              <a:rect l="l" t="t" r="r" b="b"/>
              <a:pathLst>
                <a:path w="11072" h="6917" extrusionOk="0">
                  <a:moveTo>
                    <a:pt x="6643" y="0"/>
                  </a:moveTo>
                  <a:lnTo>
                    <a:pt x="1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14"/>
            <p:cNvSpPr/>
            <p:nvPr/>
          </p:nvSpPr>
          <p:spPr>
            <a:xfrm>
              <a:off x="4658800" y="435450"/>
              <a:ext cx="276775" cy="172925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6666" y="0"/>
                  </a:moveTo>
                  <a:lnTo>
                    <a:pt x="1" y="6916"/>
                  </a:lnTo>
                  <a:lnTo>
                    <a:pt x="4429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14"/>
            <p:cNvSpPr/>
            <p:nvPr/>
          </p:nvSpPr>
          <p:spPr>
            <a:xfrm>
              <a:off x="4853400" y="927325"/>
              <a:ext cx="143250" cy="155250"/>
            </a:xfrm>
            <a:custGeom>
              <a:avLst/>
              <a:gdLst/>
              <a:ahLst/>
              <a:cxnLst/>
              <a:rect l="l" t="t" r="r" b="b"/>
              <a:pathLst>
                <a:path w="5730" h="6210" extrusionOk="0">
                  <a:moveTo>
                    <a:pt x="0" y="1"/>
                  </a:moveTo>
                  <a:lnTo>
                    <a:pt x="3492" y="3265"/>
                  </a:lnTo>
                  <a:lnTo>
                    <a:pt x="365" y="6209"/>
                  </a:lnTo>
                  <a:lnTo>
                    <a:pt x="2602" y="6209"/>
                  </a:lnTo>
                  <a:lnTo>
                    <a:pt x="5729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14"/>
            <p:cNvSpPr/>
            <p:nvPr/>
          </p:nvSpPr>
          <p:spPr>
            <a:xfrm>
              <a:off x="4940700" y="927325"/>
              <a:ext cx="143825" cy="155250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0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2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14"/>
            <p:cNvSpPr/>
            <p:nvPr/>
          </p:nvSpPr>
          <p:spPr>
            <a:xfrm>
              <a:off x="5028000" y="927325"/>
              <a:ext cx="143825" cy="155250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14"/>
            <p:cNvSpPr/>
            <p:nvPr/>
          </p:nvSpPr>
          <p:spPr>
            <a:xfrm>
              <a:off x="5115300" y="927325"/>
              <a:ext cx="143825" cy="155250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26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14"/>
            <p:cNvSpPr/>
            <p:nvPr/>
          </p:nvSpPr>
          <p:spPr>
            <a:xfrm>
              <a:off x="5202625" y="927325"/>
              <a:ext cx="143825" cy="155250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0" y="1"/>
                  </a:moveTo>
                  <a:lnTo>
                    <a:pt x="3515" y="3265"/>
                  </a:lnTo>
                  <a:lnTo>
                    <a:pt x="388" y="6209"/>
                  </a:lnTo>
                  <a:lnTo>
                    <a:pt x="2625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14"/>
            <p:cNvSpPr/>
            <p:nvPr/>
          </p:nvSpPr>
          <p:spPr>
            <a:xfrm>
              <a:off x="5289925" y="927325"/>
              <a:ext cx="143825" cy="155250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0" y="1"/>
                  </a:moveTo>
                  <a:lnTo>
                    <a:pt x="3516" y="3265"/>
                  </a:lnTo>
                  <a:lnTo>
                    <a:pt x="388" y="6209"/>
                  </a:lnTo>
                  <a:lnTo>
                    <a:pt x="2625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14"/>
            <p:cNvSpPr/>
            <p:nvPr/>
          </p:nvSpPr>
          <p:spPr>
            <a:xfrm>
              <a:off x="5377225" y="927325"/>
              <a:ext cx="143825" cy="155250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1" y="1"/>
                  </a:moveTo>
                  <a:lnTo>
                    <a:pt x="3516" y="3265"/>
                  </a:lnTo>
                  <a:lnTo>
                    <a:pt x="389" y="6209"/>
                  </a:lnTo>
                  <a:lnTo>
                    <a:pt x="2626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14"/>
            <p:cNvSpPr/>
            <p:nvPr/>
          </p:nvSpPr>
          <p:spPr>
            <a:xfrm>
              <a:off x="5465100" y="927325"/>
              <a:ext cx="143250" cy="155250"/>
            </a:xfrm>
            <a:custGeom>
              <a:avLst/>
              <a:gdLst/>
              <a:ahLst/>
              <a:cxnLst/>
              <a:rect l="l" t="t" r="r" b="b"/>
              <a:pathLst>
                <a:path w="5730" h="6210" extrusionOk="0">
                  <a:moveTo>
                    <a:pt x="1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30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14"/>
            <p:cNvSpPr/>
            <p:nvPr/>
          </p:nvSpPr>
          <p:spPr>
            <a:xfrm>
              <a:off x="5552425" y="927325"/>
              <a:ext cx="143250" cy="155250"/>
            </a:xfrm>
            <a:custGeom>
              <a:avLst/>
              <a:gdLst/>
              <a:ahLst/>
              <a:cxnLst/>
              <a:rect l="l" t="t" r="r" b="b"/>
              <a:pathLst>
                <a:path w="5730" h="6210" extrusionOk="0">
                  <a:moveTo>
                    <a:pt x="0" y="1"/>
                  </a:moveTo>
                  <a:lnTo>
                    <a:pt x="3492" y="3265"/>
                  </a:lnTo>
                  <a:lnTo>
                    <a:pt x="365" y="6209"/>
                  </a:lnTo>
                  <a:lnTo>
                    <a:pt x="2602" y="6209"/>
                  </a:lnTo>
                  <a:lnTo>
                    <a:pt x="5729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14"/>
            <p:cNvSpPr/>
            <p:nvPr/>
          </p:nvSpPr>
          <p:spPr>
            <a:xfrm>
              <a:off x="5639725" y="927325"/>
              <a:ext cx="143825" cy="155250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0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2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14"/>
            <p:cNvSpPr/>
            <p:nvPr/>
          </p:nvSpPr>
          <p:spPr>
            <a:xfrm>
              <a:off x="5727025" y="927325"/>
              <a:ext cx="143825" cy="155250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48" name="Google Shape;1248;p14"/>
          <p:cNvGrpSpPr/>
          <p:nvPr/>
        </p:nvGrpSpPr>
        <p:grpSpPr>
          <a:xfrm>
            <a:off x="8757750" y="2728975"/>
            <a:ext cx="1552150" cy="3475150"/>
            <a:chOff x="327125" y="2375600"/>
            <a:chExt cx="1552150" cy="3475150"/>
          </a:xfrm>
        </p:grpSpPr>
        <p:sp>
          <p:nvSpPr>
            <p:cNvPr id="1249" name="Google Shape;1249;p14"/>
            <p:cNvSpPr/>
            <p:nvPr/>
          </p:nvSpPr>
          <p:spPr>
            <a:xfrm>
              <a:off x="531425" y="2394425"/>
              <a:ext cx="115850" cy="3456325"/>
            </a:xfrm>
            <a:custGeom>
              <a:avLst/>
              <a:gdLst/>
              <a:ahLst/>
              <a:cxnLst/>
              <a:rect l="l" t="t" r="r" b="b"/>
              <a:pathLst>
                <a:path w="4634" h="138253" fill="none" extrusionOk="0">
                  <a:moveTo>
                    <a:pt x="3150" y="138253"/>
                  </a:moveTo>
                  <a:lnTo>
                    <a:pt x="3150" y="54872"/>
                  </a:lnTo>
                  <a:lnTo>
                    <a:pt x="0" y="51722"/>
                  </a:lnTo>
                  <a:lnTo>
                    <a:pt x="0" y="28714"/>
                  </a:lnTo>
                  <a:lnTo>
                    <a:pt x="4634" y="24058"/>
                  </a:lnTo>
                  <a:lnTo>
                    <a:pt x="4634" y="0"/>
                  </a:lnTo>
                </a:path>
              </a:pathLst>
            </a:custGeom>
            <a:solidFill>
              <a:schemeClr val="accent2"/>
            </a:solidFill>
            <a:ln w="13125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14"/>
            <p:cNvSpPr/>
            <p:nvPr/>
          </p:nvSpPr>
          <p:spPr>
            <a:xfrm>
              <a:off x="627275" y="2375600"/>
              <a:ext cx="39975" cy="39950"/>
            </a:xfrm>
            <a:custGeom>
              <a:avLst/>
              <a:gdLst/>
              <a:ahLst/>
              <a:cxnLst/>
              <a:rect l="l" t="t" r="r" b="b"/>
              <a:pathLst>
                <a:path w="1599" h="1598" extrusionOk="0">
                  <a:moveTo>
                    <a:pt x="800" y="0"/>
                  </a:moveTo>
                  <a:cubicBezTo>
                    <a:pt x="366" y="0"/>
                    <a:pt x="1" y="365"/>
                    <a:pt x="1" y="799"/>
                  </a:cubicBezTo>
                  <a:cubicBezTo>
                    <a:pt x="1" y="1233"/>
                    <a:pt x="366" y="1598"/>
                    <a:pt x="800" y="1598"/>
                  </a:cubicBezTo>
                  <a:cubicBezTo>
                    <a:pt x="1256" y="1598"/>
                    <a:pt x="1599" y="1233"/>
                    <a:pt x="1599" y="799"/>
                  </a:cubicBezTo>
                  <a:cubicBezTo>
                    <a:pt x="1599" y="365"/>
                    <a:pt x="1256" y="0"/>
                    <a:pt x="800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14"/>
            <p:cNvSpPr/>
            <p:nvPr/>
          </p:nvSpPr>
          <p:spPr>
            <a:xfrm>
              <a:off x="347100" y="2923975"/>
              <a:ext cx="112450" cy="2344175"/>
            </a:xfrm>
            <a:custGeom>
              <a:avLst/>
              <a:gdLst/>
              <a:ahLst/>
              <a:cxnLst/>
              <a:rect l="l" t="t" r="r" b="b"/>
              <a:pathLst>
                <a:path w="4498" h="93767" fill="none" extrusionOk="0">
                  <a:moveTo>
                    <a:pt x="4497" y="93766"/>
                  </a:moveTo>
                  <a:lnTo>
                    <a:pt x="4497" y="50855"/>
                  </a:lnTo>
                  <a:lnTo>
                    <a:pt x="1" y="46358"/>
                  </a:lnTo>
                  <a:lnTo>
                    <a:pt x="1" y="0"/>
                  </a:lnTo>
                </a:path>
              </a:pathLst>
            </a:custGeom>
            <a:solidFill>
              <a:schemeClr val="accent2"/>
            </a:solidFill>
            <a:ln w="13125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14"/>
            <p:cNvSpPr/>
            <p:nvPr/>
          </p:nvSpPr>
          <p:spPr>
            <a:xfrm>
              <a:off x="327125" y="2904575"/>
              <a:ext cx="39975" cy="39950"/>
            </a:xfrm>
            <a:custGeom>
              <a:avLst/>
              <a:gdLst/>
              <a:ahLst/>
              <a:cxnLst/>
              <a:rect l="l" t="t" r="r" b="b"/>
              <a:pathLst>
                <a:path w="1599" h="1598" extrusionOk="0">
                  <a:moveTo>
                    <a:pt x="800" y="0"/>
                  </a:moveTo>
                  <a:cubicBezTo>
                    <a:pt x="366" y="0"/>
                    <a:pt x="1" y="365"/>
                    <a:pt x="1" y="799"/>
                  </a:cubicBezTo>
                  <a:cubicBezTo>
                    <a:pt x="1" y="1255"/>
                    <a:pt x="366" y="1598"/>
                    <a:pt x="800" y="1598"/>
                  </a:cubicBezTo>
                  <a:cubicBezTo>
                    <a:pt x="1233" y="1598"/>
                    <a:pt x="1599" y="1255"/>
                    <a:pt x="1599" y="799"/>
                  </a:cubicBezTo>
                  <a:cubicBezTo>
                    <a:pt x="1599" y="365"/>
                    <a:pt x="1233" y="0"/>
                    <a:pt x="800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14"/>
            <p:cNvSpPr/>
            <p:nvPr/>
          </p:nvSpPr>
          <p:spPr>
            <a:xfrm>
              <a:off x="347100" y="2676875"/>
              <a:ext cx="192900" cy="374375"/>
            </a:xfrm>
            <a:custGeom>
              <a:avLst/>
              <a:gdLst/>
              <a:ahLst/>
              <a:cxnLst/>
              <a:rect l="l" t="t" r="r" b="b"/>
              <a:pathLst>
                <a:path w="7716" h="14975" fill="none" extrusionOk="0">
                  <a:moveTo>
                    <a:pt x="1" y="14974"/>
                  </a:moveTo>
                  <a:lnTo>
                    <a:pt x="7716" y="7259"/>
                  </a:lnTo>
                  <a:lnTo>
                    <a:pt x="7716" y="1"/>
                  </a:lnTo>
                </a:path>
              </a:pathLst>
            </a:custGeom>
            <a:solidFill>
              <a:schemeClr val="accent2"/>
            </a:solidFill>
            <a:ln w="13125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14"/>
            <p:cNvSpPr/>
            <p:nvPr/>
          </p:nvSpPr>
          <p:spPr>
            <a:xfrm>
              <a:off x="520000" y="2658050"/>
              <a:ext cx="39975" cy="39975"/>
            </a:xfrm>
            <a:custGeom>
              <a:avLst/>
              <a:gdLst/>
              <a:ahLst/>
              <a:cxnLst/>
              <a:rect l="l" t="t" r="r" b="b"/>
              <a:pathLst>
                <a:path w="1599" h="1599" extrusionOk="0">
                  <a:moveTo>
                    <a:pt x="800" y="1"/>
                  </a:moveTo>
                  <a:cubicBezTo>
                    <a:pt x="366" y="1"/>
                    <a:pt x="1" y="366"/>
                    <a:pt x="1" y="799"/>
                  </a:cubicBezTo>
                  <a:cubicBezTo>
                    <a:pt x="1" y="1233"/>
                    <a:pt x="366" y="1598"/>
                    <a:pt x="800" y="1598"/>
                  </a:cubicBezTo>
                  <a:cubicBezTo>
                    <a:pt x="1233" y="1598"/>
                    <a:pt x="1598" y="1233"/>
                    <a:pt x="1598" y="799"/>
                  </a:cubicBezTo>
                  <a:cubicBezTo>
                    <a:pt x="1598" y="366"/>
                    <a:pt x="1233" y="1"/>
                    <a:pt x="800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14"/>
            <p:cNvSpPr/>
            <p:nvPr/>
          </p:nvSpPr>
          <p:spPr>
            <a:xfrm>
              <a:off x="347100" y="4357400"/>
              <a:ext cx="25" cy="971225"/>
            </a:xfrm>
            <a:custGeom>
              <a:avLst/>
              <a:gdLst/>
              <a:ahLst/>
              <a:cxnLst/>
              <a:rect l="l" t="t" r="r" b="b"/>
              <a:pathLst>
                <a:path w="1" h="38849" fill="none" extrusionOk="0">
                  <a:moveTo>
                    <a:pt x="1" y="38849"/>
                  </a:moveTo>
                  <a:lnTo>
                    <a:pt x="1" y="0"/>
                  </a:lnTo>
                </a:path>
              </a:pathLst>
            </a:custGeom>
            <a:solidFill>
              <a:schemeClr val="accent2"/>
            </a:solidFill>
            <a:ln w="13125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14"/>
            <p:cNvSpPr/>
            <p:nvPr/>
          </p:nvSpPr>
          <p:spPr>
            <a:xfrm>
              <a:off x="327125" y="4338550"/>
              <a:ext cx="39975" cy="39975"/>
            </a:xfrm>
            <a:custGeom>
              <a:avLst/>
              <a:gdLst/>
              <a:ahLst/>
              <a:cxnLst/>
              <a:rect l="l" t="t" r="r" b="b"/>
              <a:pathLst>
                <a:path w="1599" h="1599" extrusionOk="0">
                  <a:moveTo>
                    <a:pt x="800" y="1"/>
                  </a:moveTo>
                  <a:cubicBezTo>
                    <a:pt x="366" y="1"/>
                    <a:pt x="1" y="343"/>
                    <a:pt x="1" y="800"/>
                  </a:cubicBezTo>
                  <a:cubicBezTo>
                    <a:pt x="1" y="1234"/>
                    <a:pt x="366" y="1599"/>
                    <a:pt x="800" y="1599"/>
                  </a:cubicBezTo>
                  <a:cubicBezTo>
                    <a:pt x="1233" y="1599"/>
                    <a:pt x="1599" y="1234"/>
                    <a:pt x="1599" y="800"/>
                  </a:cubicBezTo>
                  <a:cubicBezTo>
                    <a:pt x="1599" y="343"/>
                    <a:pt x="1233" y="1"/>
                    <a:pt x="800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14"/>
            <p:cNvSpPr/>
            <p:nvPr/>
          </p:nvSpPr>
          <p:spPr>
            <a:xfrm>
              <a:off x="690625" y="3227550"/>
              <a:ext cx="172925" cy="2083400"/>
            </a:xfrm>
            <a:custGeom>
              <a:avLst/>
              <a:gdLst/>
              <a:ahLst/>
              <a:cxnLst/>
              <a:rect l="l" t="t" r="r" b="b"/>
              <a:pathLst>
                <a:path w="6917" h="83336" fill="none" extrusionOk="0">
                  <a:moveTo>
                    <a:pt x="6917" y="83335"/>
                  </a:moveTo>
                  <a:lnTo>
                    <a:pt x="0" y="76396"/>
                  </a:lnTo>
                  <a:lnTo>
                    <a:pt x="0" y="15841"/>
                  </a:lnTo>
                  <a:lnTo>
                    <a:pt x="4954" y="10865"/>
                  </a:lnTo>
                  <a:lnTo>
                    <a:pt x="4954" y="0"/>
                  </a:lnTo>
                </a:path>
              </a:pathLst>
            </a:custGeom>
            <a:solidFill>
              <a:schemeClr val="accent2"/>
            </a:solidFill>
            <a:ln w="13125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14"/>
            <p:cNvSpPr/>
            <p:nvPr/>
          </p:nvSpPr>
          <p:spPr>
            <a:xfrm>
              <a:off x="794475" y="3208700"/>
              <a:ext cx="39975" cy="39975"/>
            </a:xfrm>
            <a:custGeom>
              <a:avLst/>
              <a:gdLst/>
              <a:ahLst/>
              <a:cxnLst/>
              <a:rect l="l" t="t" r="r" b="b"/>
              <a:pathLst>
                <a:path w="1599" h="1599" extrusionOk="0">
                  <a:moveTo>
                    <a:pt x="800" y="1"/>
                  </a:moveTo>
                  <a:cubicBezTo>
                    <a:pt x="366" y="1"/>
                    <a:pt x="1" y="343"/>
                    <a:pt x="1" y="800"/>
                  </a:cubicBezTo>
                  <a:cubicBezTo>
                    <a:pt x="1" y="1234"/>
                    <a:pt x="366" y="1599"/>
                    <a:pt x="800" y="1599"/>
                  </a:cubicBezTo>
                  <a:cubicBezTo>
                    <a:pt x="1256" y="1599"/>
                    <a:pt x="1598" y="1234"/>
                    <a:pt x="1598" y="800"/>
                  </a:cubicBezTo>
                  <a:cubicBezTo>
                    <a:pt x="1598" y="343"/>
                    <a:pt x="1256" y="1"/>
                    <a:pt x="800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14"/>
            <p:cNvSpPr/>
            <p:nvPr/>
          </p:nvSpPr>
          <p:spPr>
            <a:xfrm>
              <a:off x="776800" y="3899750"/>
              <a:ext cx="25" cy="1084800"/>
            </a:xfrm>
            <a:custGeom>
              <a:avLst/>
              <a:gdLst/>
              <a:ahLst/>
              <a:cxnLst/>
              <a:rect l="l" t="t" r="r" b="b"/>
              <a:pathLst>
                <a:path w="1" h="43392" fill="none" extrusionOk="0">
                  <a:moveTo>
                    <a:pt x="0" y="43391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w="13125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14"/>
            <p:cNvSpPr/>
            <p:nvPr/>
          </p:nvSpPr>
          <p:spPr>
            <a:xfrm>
              <a:off x="756825" y="4963400"/>
              <a:ext cx="40525" cy="39975"/>
            </a:xfrm>
            <a:custGeom>
              <a:avLst/>
              <a:gdLst/>
              <a:ahLst/>
              <a:cxnLst/>
              <a:rect l="l" t="t" r="r" b="b"/>
              <a:pathLst>
                <a:path w="1621" h="1599" extrusionOk="0">
                  <a:moveTo>
                    <a:pt x="799" y="1"/>
                  </a:moveTo>
                  <a:cubicBezTo>
                    <a:pt x="365" y="1"/>
                    <a:pt x="0" y="366"/>
                    <a:pt x="0" y="800"/>
                  </a:cubicBezTo>
                  <a:cubicBezTo>
                    <a:pt x="0" y="1233"/>
                    <a:pt x="365" y="1598"/>
                    <a:pt x="799" y="1598"/>
                  </a:cubicBezTo>
                  <a:cubicBezTo>
                    <a:pt x="1256" y="1598"/>
                    <a:pt x="1621" y="1233"/>
                    <a:pt x="1621" y="800"/>
                  </a:cubicBezTo>
                  <a:cubicBezTo>
                    <a:pt x="1621" y="366"/>
                    <a:pt x="1256" y="1"/>
                    <a:pt x="799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14"/>
            <p:cNvSpPr/>
            <p:nvPr/>
          </p:nvSpPr>
          <p:spPr>
            <a:xfrm>
              <a:off x="756825" y="3880925"/>
              <a:ext cx="40525" cy="39950"/>
            </a:xfrm>
            <a:custGeom>
              <a:avLst/>
              <a:gdLst/>
              <a:ahLst/>
              <a:cxnLst/>
              <a:rect l="l" t="t" r="r" b="b"/>
              <a:pathLst>
                <a:path w="1621" h="1598" extrusionOk="0">
                  <a:moveTo>
                    <a:pt x="799" y="0"/>
                  </a:moveTo>
                  <a:cubicBezTo>
                    <a:pt x="365" y="0"/>
                    <a:pt x="0" y="342"/>
                    <a:pt x="0" y="799"/>
                  </a:cubicBezTo>
                  <a:cubicBezTo>
                    <a:pt x="0" y="1233"/>
                    <a:pt x="365" y="1598"/>
                    <a:pt x="799" y="1598"/>
                  </a:cubicBezTo>
                  <a:cubicBezTo>
                    <a:pt x="1256" y="1598"/>
                    <a:pt x="1621" y="1233"/>
                    <a:pt x="1621" y="799"/>
                  </a:cubicBezTo>
                  <a:cubicBezTo>
                    <a:pt x="1621" y="342"/>
                    <a:pt x="1256" y="0"/>
                    <a:pt x="799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14"/>
            <p:cNvSpPr/>
            <p:nvPr/>
          </p:nvSpPr>
          <p:spPr>
            <a:xfrm>
              <a:off x="861250" y="3692600"/>
              <a:ext cx="445675" cy="1618350"/>
            </a:xfrm>
            <a:custGeom>
              <a:avLst/>
              <a:gdLst/>
              <a:ahLst/>
              <a:cxnLst/>
              <a:rect l="l" t="t" r="r" b="b"/>
              <a:pathLst>
                <a:path w="17827" h="64734" fill="none" extrusionOk="0">
                  <a:moveTo>
                    <a:pt x="17827" y="64733"/>
                  </a:moveTo>
                  <a:lnTo>
                    <a:pt x="4314" y="51221"/>
                  </a:lnTo>
                  <a:lnTo>
                    <a:pt x="4314" y="28258"/>
                  </a:lnTo>
                  <a:lnTo>
                    <a:pt x="0" y="23944"/>
                  </a:lnTo>
                  <a:lnTo>
                    <a:pt x="0" y="1"/>
                  </a:lnTo>
                </a:path>
              </a:pathLst>
            </a:custGeom>
            <a:solidFill>
              <a:schemeClr val="accent2"/>
            </a:solidFill>
            <a:ln w="13125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14"/>
            <p:cNvSpPr/>
            <p:nvPr/>
          </p:nvSpPr>
          <p:spPr>
            <a:xfrm>
              <a:off x="841275" y="3673200"/>
              <a:ext cx="39975" cy="40550"/>
            </a:xfrm>
            <a:custGeom>
              <a:avLst/>
              <a:gdLst/>
              <a:ahLst/>
              <a:cxnLst/>
              <a:rect l="l" t="t" r="r" b="b"/>
              <a:pathLst>
                <a:path w="1599" h="1622" extrusionOk="0">
                  <a:moveTo>
                    <a:pt x="799" y="1"/>
                  </a:moveTo>
                  <a:cubicBezTo>
                    <a:pt x="343" y="1"/>
                    <a:pt x="0" y="366"/>
                    <a:pt x="0" y="800"/>
                  </a:cubicBezTo>
                  <a:cubicBezTo>
                    <a:pt x="0" y="1256"/>
                    <a:pt x="343" y="1621"/>
                    <a:pt x="799" y="1621"/>
                  </a:cubicBezTo>
                  <a:cubicBezTo>
                    <a:pt x="1233" y="1621"/>
                    <a:pt x="1598" y="1256"/>
                    <a:pt x="1598" y="800"/>
                  </a:cubicBezTo>
                  <a:cubicBezTo>
                    <a:pt x="1598" y="366"/>
                    <a:pt x="1233" y="1"/>
                    <a:pt x="799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14"/>
            <p:cNvSpPr/>
            <p:nvPr/>
          </p:nvSpPr>
          <p:spPr>
            <a:xfrm>
              <a:off x="969100" y="4182200"/>
              <a:ext cx="174625" cy="556975"/>
            </a:xfrm>
            <a:custGeom>
              <a:avLst/>
              <a:gdLst/>
              <a:ahLst/>
              <a:cxnLst/>
              <a:rect l="l" t="t" r="r" b="b"/>
              <a:pathLst>
                <a:path w="6985" h="22279" fill="none" extrusionOk="0">
                  <a:moveTo>
                    <a:pt x="0" y="22278"/>
                  </a:moveTo>
                  <a:lnTo>
                    <a:pt x="6985" y="15294"/>
                  </a:lnTo>
                  <a:lnTo>
                    <a:pt x="6985" y="1"/>
                  </a:lnTo>
                </a:path>
              </a:pathLst>
            </a:custGeom>
            <a:solidFill>
              <a:schemeClr val="accent2"/>
            </a:solidFill>
            <a:ln w="13125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14"/>
            <p:cNvSpPr/>
            <p:nvPr/>
          </p:nvSpPr>
          <p:spPr>
            <a:xfrm>
              <a:off x="1123725" y="4163375"/>
              <a:ext cx="39975" cy="39975"/>
            </a:xfrm>
            <a:custGeom>
              <a:avLst/>
              <a:gdLst/>
              <a:ahLst/>
              <a:cxnLst/>
              <a:rect l="l" t="t" r="r" b="b"/>
              <a:pathLst>
                <a:path w="1599" h="1599" extrusionOk="0">
                  <a:moveTo>
                    <a:pt x="800" y="1"/>
                  </a:moveTo>
                  <a:cubicBezTo>
                    <a:pt x="343" y="1"/>
                    <a:pt x="1" y="343"/>
                    <a:pt x="1" y="799"/>
                  </a:cubicBezTo>
                  <a:cubicBezTo>
                    <a:pt x="1" y="1233"/>
                    <a:pt x="343" y="1598"/>
                    <a:pt x="800" y="1598"/>
                  </a:cubicBezTo>
                  <a:cubicBezTo>
                    <a:pt x="1233" y="1598"/>
                    <a:pt x="1599" y="1233"/>
                    <a:pt x="1599" y="799"/>
                  </a:cubicBezTo>
                  <a:cubicBezTo>
                    <a:pt x="1599" y="343"/>
                    <a:pt x="1233" y="1"/>
                    <a:pt x="800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14"/>
            <p:cNvSpPr/>
            <p:nvPr/>
          </p:nvSpPr>
          <p:spPr>
            <a:xfrm>
              <a:off x="1393075" y="4882950"/>
              <a:ext cx="25" cy="428000"/>
            </a:xfrm>
            <a:custGeom>
              <a:avLst/>
              <a:gdLst/>
              <a:ahLst/>
              <a:cxnLst/>
              <a:rect l="l" t="t" r="r" b="b"/>
              <a:pathLst>
                <a:path w="1" h="17120" fill="none" extrusionOk="0">
                  <a:moveTo>
                    <a:pt x="0" y="17119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w="13125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14"/>
            <p:cNvSpPr/>
            <p:nvPr/>
          </p:nvSpPr>
          <p:spPr>
            <a:xfrm>
              <a:off x="1373100" y="4864125"/>
              <a:ext cx="39975" cy="39950"/>
            </a:xfrm>
            <a:custGeom>
              <a:avLst/>
              <a:gdLst/>
              <a:ahLst/>
              <a:cxnLst/>
              <a:rect l="l" t="t" r="r" b="b"/>
              <a:pathLst>
                <a:path w="1599" h="1598" extrusionOk="0">
                  <a:moveTo>
                    <a:pt x="799" y="0"/>
                  </a:moveTo>
                  <a:cubicBezTo>
                    <a:pt x="343" y="0"/>
                    <a:pt x="1" y="365"/>
                    <a:pt x="1" y="799"/>
                  </a:cubicBezTo>
                  <a:cubicBezTo>
                    <a:pt x="1" y="1233"/>
                    <a:pt x="343" y="1598"/>
                    <a:pt x="799" y="1598"/>
                  </a:cubicBezTo>
                  <a:cubicBezTo>
                    <a:pt x="1233" y="1598"/>
                    <a:pt x="1598" y="1233"/>
                    <a:pt x="1598" y="799"/>
                  </a:cubicBezTo>
                  <a:cubicBezTo>
                    <a:pt x="1598" y="365"/>
                    <a:pt x="1233" y="0"/>
                    <a:pt x="799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14"/>
            <p:cNvSpPr/>
            <p:nvPr/>
          </p:nvSpPr>
          <p:spPr>
            <a:xfrm>
              <a:off x="1714900" y="4922900"/>
              <a:ext cx="164375" cy="388050"/>
            </a:xfrm>
            <a:custGeom>
              <a:avLst/>
              <a:gdLst/>
              <a:ahLst/>
              <a:cxnLst/>
              <a:rect l="l" t="t" r="r" b="b"/>
              <a:pathLst>
                <a:path w="6575" h="15522" fill="none" extrusionOk="0">
                  <a:moveTo>
                    <a:pt x="6575" y="15521"/>
                  </a:moveTo>
                  <a:lnTo>
                    <a:pt x="6575" y="6574"/>
                  </a:lnTo>
                  <a:lnTo>
                    <a:pt x="1" y="0"/>
                  </a:lnTo>
                </a:path>
              </a:pathLst>
            </a:custGeom>
            <a:solidFill>
              <a:schemeClr val="accent2"/>
            </a:solidFill>
            <a:ln w="13125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14"/>
            <p:cNvSpPr/>
            <p:nvPr/>
          </p:nvSpPr>
          <p:spPr>
            <a:xfrm>
              <a:off x="1693800" y="4903475"/>
              <a:ext cx="43950" cy="40275"/>
            </a:xfrm>
            <a:custGeom>
              <a:avLst/>
              <a:gdLst/>
              <a:ahLst/>
              <a:cxnLst/>
              <a:rect l="l" t="t" r="r" b="b"/>
              <a:pathLst>
                <a:path w="1758" h="1611" extrusionOk="0">
                  <a:moveTo>
                    <a:pt x="868" y="1"/>
                  </a:moveTo>
                  <a:cubicBezTo>
                    <a:pt x="662" y="1"/>
                    <a:pt x="457" y="92"/>
                    <a:pt x="297" y="252"/>
                  </a:cubicBezTo>
                  <a:cubicBezTo>
                    <a:pt x="0" y="549"/>
                    <a:pt x="0" y="1074"/>
                    <a:pt x="297" y="1370"/>
                  </a:cubicBezTo>
                  <a:cubicBezTo>
                    <a:pt x="457" y="1530"/>
                    <a:pt x="662" y="1610"/>
                    <a:pt x="868" y="1610"/>
                  </a:cubicBezTo>
                  <a:cubicBezTo>
                    <a:pt x="1073" y="1610"/>
                    <a:pt x="1279" y="1530"/>
                    <a:pt x="1438" y="1370"/>
                  </a:cubicBezTo>
                  <a:cubicBezTo>
                    <a:pt x="1758" y="1074"/>
                    <a:pt x="1758" y="549"/>
                    <a:pt x="1438" y="252"/>
                  </a:cubicBezTo>
                  <a:cubicBezTo>
                    <a:pt x="1279" y="92"/>
                    <a:pt x="1073" y="1"/>
                    <a:pt x="868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70" name="Google Shape;1270;p14"/>
          <p:cNvSpPr txBox="1">
            <a:spLocks noGrp="1"/>
          </p:cNvSpPr>
          <p:nvPr>
            <p:ph type="title"/>
          </p:nvPr>
        </p:nvSpPr>
        <p:spPr>
          <a:xfrm>
            <a:off x="720000" y="461875"/>
            <a:ext cx="7704000" cy="488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71" name="Google Shape;1271;p14"/>
          <p:cNvSpPr txBox="1">
            <a:spLocks noGrp="1"/>
          </p:cNvSpPr>
          <p:nvPr>
            <p:ph type="subTitle" idx="1"/>
          </p:nvPr>
        </p:nvSpPr>
        <p:spPr>
          <a:xfrm>
            <a:off x="719988" y="3728592"/>
            <a:ext cx="1751700" cy="64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272" name="Google Shape;1272;p14"/>
          <p:cNvSpPr txBox="1">
            <a:spLocks noGrp="1"/>
          </p:cNvSpPr>
          <p:nvPr>
            <p:ph type="title" idx="2"/>
          </p:nvPr>
        </p:nvSpPr>
        <p:spPr>
          <a:xfrm>
            <a:off x="720000" y="2868050"/>
            <a:ext cx="911400" cy="64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273" name="Google Shape;1273;p14"/>
          <p:cNvSpPr txBox="1">
            <a:spLocks noGrp="1"/>
          </p:cNvSpPr>
          <p:nvPr>
            <p:ph type="title" idx="3" hasCustomPrompt="1"/>
          </p:nvPr>
        </p:nvSpPr>
        <p:spPr>
          <a:xfrm>
            <a:off x="878350" y="1768675"/>
            <a:ext cx="584700" cy="581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74" name="Google Shape;1274;p14"/>
          <p:cNvSpPr txBox="1">
            <a:spLocks noGrp="1"/>
          </p:cNvSpPr>
          <p:nvPr>
            <p:ph type="subTitle" idx="4"/>
          </p:nvPr>
        </p:nvSpPr>
        <p:spPr>
          <a:xfrm>
            <a:off x="3666713" y="3728575"/>
            <a:ext cx="1751700" cy="64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275" name="Google Shape;1275;p14"/>
          <p:cNvSpPr txBox="1">
            <a:spLocks noGrp="1"/>
          </p:cNvSpPr>
          <p:nvPr>
            <p:ph type="title" idx="5"/>
          </p:nvPr>
        </p:nvSpPr>
        <p:spPr>
          <a:xfrm>
            <a:off x="3666725" y="2868050"/>
            <a:ext cx="911400" cy="64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276" name="Google Shape;1276;p14"/>
          <p:cNvSpPr txBox="1">
            <a:spLocks noGrp="1"/>
          </p:cNvSpPr>
          <p:nvPr>
            <p:ph type="title" idx="6" hasCustomPrompt="1"/>
          </p:nvPr>
        </p:nvSpPr>
        <p:spPr>
          <a:xfrm>
            <a:off x="3828350" y="1768675"/>
            <a:ext cx="584700" cy="581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77" name="Google Shape;1277;p14"/>
          <p:cNvSpPr txBox="1">
            <a:spLocks noGrp="1"/>
          </p:cNvSpPr>
          <p:nvPr>
            <p:ph type="subTitle" idx="7"/>
          </p:nvPr>
        </p:nvSpPr>
        <p:spPr>
          <a:xfrm>
            <a:off x="6672288" y="3728575"/>
            <a:ext cx="1751700" cy="64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278" name="Google Shape;1278;p14"/>
          <p:cNvSpPr txBox="1">
            <a:spLocks noGrp="1"/>
          </p:cNvSpPr>
          <p:nvPr>
            <p:ph type="title" idx="8"/>
          </p:nvPr>
        </p:nvSpPr>
        <p:spPr>
          <a:xfrm>
            <a:off x="6672300" y="2868050"/>
            <a:ext cx="911400" cy="64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279" name="Google Shape;1279;p14"/>
          <p:cNvSpPr txBox="1">
            <a:spLocks noGrp="1"/>
          </p:cNvSpPr>
          <p:nvPr>
            <p:ph type="title" idx="9" hasCustomPrompt="1"/>
          </p:nvPr>
        </p:nvSpPr>
        <p:spPr>
          <a:xfrm>
            <a:off x="6832500" y="1768675"/>
            <a:ext cx="584700" cy="581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80" name="Google Shape;1280;p14"/>
          <p:cNvSpPr/>
          <p:nvPr/>
        </p:nvSpPr>
        <p:spPr>
          <a:xfrm rot="5400000">
            <a:off x="8495108" y="-71091"/>
            <a:ext cx="148483" cy="290677"/>
          </a:xfrm>
          <a:custGeom>
            <a:avLst/>
            <a:gdLst/>
            <a:ahLst/>
            <a:cxnLst/>
            <a:rect l="l" t="t" r="r" b="b"/>
            <a:pathLst>
              <a:path w="1204" h="2357" fill="none" extrusionOk="0">
                <a:moveTo>
                  <a:pt x="0" y="0"/>
                </a:moveTo>
                <a:lnTo>
                  <a:pt x="1203" y="1178"/>
                </a:lnTo>
                <a:lnTo>
                  <a:pt x="0" y="2356"/>
                </a:lnTo>
              </a:path>
            </a:pathLst>
          </a:custGeom>
          <a:noFill/>
          <a:ln w="19050" cap="flat" cmpd="sng">
            <a:solidFill>
              <a:schemeClr val="accent5"/>
            </a:solidFill>
            <a:prstDash val="solid"/>
            <a:miter lim="2506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1" name="Google Shape;1281;p14"/>
          <p:cNvSpPr/>
          <p:nvPr/>
        </p:nvSpPr>
        <p:spPr>
          <a:xfrm rot="5400000">
            <a:off x="8496650" y="75727"/>
            <a:ext cx="145400" cy="290677"/>
          </a:xfrm>
          <a:custGeom>
            <a:avLst/>
            <a:gdLst/>
            <a:ahLst/>
            <a:cxnLst/>
            <a:rect l="l" t="t" r="r" b="b"/>
            <a:pathLst>
              <a:path w="1179" h="2357" fill="none" extrusionOk="0">
                <a:moveTo>
                  <a:pt x="0" y="0"/>
                </a:moveTo>
                <a:lnTo>
                  <a:pt x="1178" y="1178"/>
                </a:lnTo>
                <a:lnTo>
                  <a:pt x="0" y="2356"/>
                </a:lnTo>
              </a:path>
            </a:pathLst>
          </a:custGeom>
          <a:noFill/>
          <a:ln w="19050" cap="flat" cmpd="sng">
            <a:solidFill>
              <a:schemeClr val="accent5"/>
            </a:solidFill>
            <a:prstDash val="solid"/>
            <a:miter lim="2506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2" name="Google Shape;1282;p14"/>
          <p:cNvSpPr/>
          <p:nvPr/>
        </p:nvSpPr>
        <p:spPr>
          <a:xfrm rot="5400000">
            <a:off x="8495108" y="222546"/>
            <a:ext cx="148483" cy="290677"/>
          </a:xfrm>
          <a:custGeom>
            <a:avLst/>
            <a:gdLst/>
            <a:ahLst/>
            <a:cxnLst/>
            <a:rect l="l" t="t" r="r" b="b"/>
            <a:pathLst>
              <a:path w="1204" h="2357" fill="none" extrusionOk="0">
                <a:moveTo>
                  <a:pt x="0" y="0"/>
                </a:moveTo>
                <a:lnTo>
                  <a:pt x="1203" y="1178"/>
                </a:lnTo>
                <a:lnTo>
                  <a:pt x="0" y="2356"/>
                </a:lnTo>
              </a:path>
            </a:pathLst>
          </a:custGeom>
          <a:noFill/>
          <a:ln w="19050" cap="flat" cmpd="sng">
            <a:solidFill>
              <a:schemeClr val="accent5"/>
            </a:solidFill>
            <a:prstDash val="solid"/>
            <a:miter lim="2506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3" name="Google Shape;1283;p14"/>
          <p:cNvSpPr/>
          <p:nvPr/>
        </p:nvSpPr>
        <p:spPr>
          <a:xfrm rot="5400000">
            <a:off x="8496650" y="369365"/>
            <a:ext cx="145400" cy="290677"/>
          </a:xfrm>
          <a:custGeom>
            <a:avLst/>
            <a:gdLst/>
            <a:ahLst/>
            <a:cxnLst/>
            <a:rect l="l" t="t" r="r" b="b"/>
            <a:pathLst>
              <a:path w="1179" h="2357" fill="none" extrusionOk="0">
                <a:moveTo>
                  <a:pt x="0" y="0"/>
                </a:moveTo>
                <a:lnTo>
                  <a:pt x="1178" y="1178"/>
                </a:lnTo>
                <a:lnTo>
                  <a:pt x="0" y="2356"/>
                </a:lnTo>
              </a:path>
            </a:pathLst>
          </a:custGeom>
          <a:noFill/>
          <a:ln w="19050" cap="flat" cmpd="sng">
            <a:solidFill>
              <a:schemeClr val="accent5"/>
            </a:solidFill>
            <a:prstDash val="solid"/>
            <a:miter lim="2506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4" name="Google Shape;1284;p14"/>
          <p:cNvSpPr/>
          <p:nvPr/>
        </p:nvSpPr>
        <p:spPr>
          <a:xfrm rot="5400000">
            <a:off x="8495108" y="516183"/>
            <a:ext cx="148483" cy="290677"/>
          </a:xfrm>
          <a:custGeom>
            <a:avLst/>
            <a:gdLst/>
            <a:ahLst/>
            <a:cxnLst/>
            <a:rect l="l" t="t" r="r" b="b"/>
            <a:pathLst>
              <a:path w="1204" h="2357" fill="none" extrusionOk="0">
                <a:moveTo>
                  <a:pt x="0" y="0"/>
                </a:moveTo>
                <a:lnTo>
                  <a:pt x="1203" y="1178"/>
                </a:lnTo>
                <a:lnTo>
                  <a:pt x="0" y="2356"/>
                </a:lnTo>
              </a:path>
            </a:pathLst>
          </a:custGeom>
          <a:noFill/>
          <a:ln w="19050" cap="flat" cmpd="sng">
            <a:solidFill>
              <a:schemeClr val="accent5"/>
            </a:solidFill>
            <a:prstDash val="solid"/>
            <a:miter lim="2506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5" name="Google Shape;1285;p14"/>
          <p:cNvSpPr/>
          <p:nvPr/>
        </p:nvSpPr>
        <p:spPr>
          <a:xfrm rot="5400000">
            <a:off x="8496650" y="663002"/>
            <a:ext cx="145400" cy="290677"/>
          </a:xfrm>
          <a:custGeom>
            <a:avLst/>
            <a:gdLst/>
            <a:ahLst/>
            <a:cxnLst/>
            <a:rect l="l" t="t" r="r" b="b"/>
            <a:pathLst>
              <a:path w="1179" h="2357" fill="none" extrusionOk="0">
                <a:moveTo>
                  <a:pt x="0" y="0"/>
                </a:moveTo>
                <a:lnTo>
                  <a:pt x="1178" y="1178"/>
                </a:lnTo>
                <a:lnTo>
                  <a:pt x="0" y="2356"/>
                </a:lnTo>
              </a:path>
            </a:pathLst>
          </a:custGeom>
          <a:noFill/>
          <a:ln w="19050" cap="flat" cmpd="sng">
            <a:solidFill>
              <a:schemeClr val="accent5"/>
            </a:solidFill>
            <a:prstDash val="solid"/>
            <a:miter lim="2506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7">
    <p:spTree>
      <p:nvGrpSpPr>
        <p:cNvPr id="1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8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461875"/>
            <a:ext cx="7704000" cy="4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Bebas Neue"/>
              <a:buNone/>
              <a:defRPr sz="36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617575"/>
            <a:ext cx="7704000" cy="295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■"/>
              <a:defRPr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■"/>
              <a:defRPr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302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Roboto"/>
              <a:buChar char="■"/>
              <a:defRPr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3" r:id="rId4"/>
    <p:sldLayoutId id="2147483658" r:id="rId5"/>
    <p:sldLayoutId id="2147483659" r:id="rId6"/>
    <p:sldLayoutId id="2147483660" r:id="rId7"/>
    <p:sldLayoutId id="2147483667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>
          <p15:clr>
            <a:srgbClr val="EA4335"/>
          </p15:clr>
        </p15:guide>
        <p15:guide id="2" pos="2880">
          <p15:clr>
            <a:srgbClr val="EA4335"/>
          </p15:clr>
        </p15:guide>
        <p15:guide id="3" pos="454">
          <p15:clr>
            <a:srgbClr val="EA4335"/>
          </p15:clr>
        </p15:guide>
        <p15:guide id="4" pos="5306">
          <p15:clr>
            <a:srgbClr val="EA4335"/>
          </p15:clr>
        </p15:guide>
        <p15:guide id="5" orient="horz" pos="340">
          <p15:clr>
            <a:srgbClr val="EA4335"/>
          </p15:clr>
        </p15:guide>
        <p15:guide id="6" orient="horz" pos="2878">
          <p15:clr>
            <a:srgbClr val="EA4335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1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8" name="Google Shape;1848;p22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1849" name="Google Shape;1849;p22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8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1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3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5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7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9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1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2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4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6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8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0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5" name="Google Shape;1855;p24"/>
          <p:cNvSpPr txBox="1">
            <a:spLocks noGrp="1"/>
          </p:cNvSpPr>
          <p:nvPr>
            <p:ph type="ctrTitle"/>
          </p:nvPr>
        </p:nvSpPr>
        <p:spPr>
          <a:xfrm>
            <a:off x="1009200" y="456930"/>
            <a:ext cx="7125600" cy="1147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chemeClr val="dk2"/>
                </a:solidFill>
                <a:latin typeface="Algerian" panose="04020705040A02060702" pitchFamily="82" charset="0"/>
              </a:rPr>
              <a:t>Project 3</a:t>
            </a:r>
            <a:br>
              <a:rPr lang="en" sz="3600" dirty="0">
                <a:solidFill>
                  <a:schemeClr val="dk2"/>
                </a:solidFill>
                <a:latin typeface="Algerian" panose="04020705040A02060702" pitchFamily="82" charset="0"/>
              </a:rPr>
            </a:br>
            <a:r>
              <a:rPr lang="en" sz="3600" dirty="0">
                <a:solidFill>
                  <a:schemeClr val="dk2"/>
                </a:solidFill>
                <a:latin typeface="Algerian" panose="04020705040A02060702" pitchFamily="82" charset="0"/>
              </a:rPr>
              <a:t>Aplikasi Ticket Box Android</a:t>
            </a:r>
            <a:endParaRPr sz="3600" dirty="0">
              <a:solidFill>
                <a:schemeClr val="dk2"/>
              </a:solidFill>
              <a:latin typeface="Algerian" panose="04020705040A02060702" pitchFamily="82" charset="0"/>
            </a:endParaRPr>
          </a:p>
        </p:txBody>
      </p:sp>
      <p:sp>
        <p:nvSpPr>
          <p:cNvPr id="1856" name="Google Shape;1856;p24"/>
          <p:cNvSpPr txBox="1">
            <a:spLocks noGrp="1"/>
          </p:cNvSpPr>
          <p:nvPr>
            <p:ph type="subTitle" idx="1"/>
          </p:nvPr>
        </p:nvSpPr>
        <p:spPr>
          <a:xfrm>
            <a:off x="1092970" y="2607791"/>
            <a:ext cx="7125600" cy="514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Papyrus" panose="03070502060502030205" pitchFamily="66" charset="0"/>
              </a:rPr>
              <a:t>Flutter terintegrasi dengan Firebase Firestore storage dan database TMDB </a:t>
            </a:r>
            <a:endParaRPr dirty="0">
              <a:solidFill>
                <a:schemeClr val="dk1"/>
              </a:solidFill>
              <a:latin typeface="Papyrus" panose="03070502060502030205" pitchFamily="66" charset="0"/>
            </a:endParaRPr>
          </a:p>
        </p:txBody>
      </p:sp>
      <p:grpSp>
        <p:nvGrpSpPr>
          <p:cNvPr id="1857" name="Google Shape;1857;p24"/>
          <p:cNvGrpSpPr/>
          <p:nvPr/>
        </p:nvGrpSpPr>
        <p:grpSpPr>
          <a:xfrm>
            <a:off x="-223784" y="-6"/>
            <a:ext cx="2284525" cy="985488"/>
            <a:chOff x="-223784" y="-6"/>
            <a:chExt cx="2284525" cy="985488"/>
          </a:xfrm>
        </p:grpSpPr>
        <p:sp>
          <p:nvSpPr>
            <p:cNvPr id="1858" name="Google Shape;1858;p24"/>
            <p:cNvSpPr/>
            <p:nvPr/>
          </p:nvSpPr>
          <p:spPr>
            <a:xfrm rot="5400000">
              <a:off x="751670" y="-653904"/>
              <a:ext cx="291159" cy="1770887"/>
            </a:xfrm>
            <a:custGeom>
              <a:avLst/>
              <a:gdLst/>
              <a:ahLst/>
              <a:cxnLst/>
              <a:rect l="l" t="t" r="r" b="b"/>
              <a:pathLst>
                <a:path w="3309" h="20126" fill="none" extrusionOk="0">
                  <a:moveTo>
                    <a:pt x="3309" y="20126"/>
                  </a:moveTo>
                  <a:lnTo>
                    <a:pt x="3309" y="10627"/>
                  </a:lnTo>
                  <a:lnTo>
                    <a:pt x="1" y="7293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24"/>
            <p:cNvSpPr/>
            <p:nvPr/>
          </p:nvSpPr>
          <p:spPr>
            <a:xfrm rot="5400000">
              <a:off x="294064" y="-86060"/>
              <a:ext cx="88" cy="564632"/>
            </a:xfrm>
            <a:custGeom>
              <a:avLst/>
              <a:gdLst/>
              <a:ahLst/>
              <a:cxnLst/>
              <a:rect l="l" t="t" r="r" b="b"/>
              <a:pathLst>
                <a:path w="1" h="6417" fill="none" extrusionOk="0">
                  <a:moveTo>
                    <a:pt x="1" y="6416"/>
                  </a:move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24"/>
            <p:cNvSpPr/>
            <p:nvPr/>
          </p:nvSpPr>
          <p:spPr>
            <a:xfrm rot="5400000">
              <a:off x="575332" y="113545"/>
              <a:ext cx="167709" cy="165509"/>
            </a:xfrm>
            <a:custGeom>
              <a:avLst/>
              <a:gdLst/>
              <a:ahLst/>
              <a:cxnLst/>
              <a:rect l="l" t="t" r="r" b="b"/>
              <a:pathLst>
                <a:path w="1906" h="1881" extrusionOk="0">
                  <a:moveTo>
                    <a:pt x="953" y="1"/>
                  </a:moveTo>
                  <a:cubicBezTo>
                    <a:pt x="426" y="1"/>
                    <a:pt x="0" y="402"/>
                    <a:pt x="0" y="928"/>
                  </a:cubicBezTo>
                  <a:cubicBezTo>
                    <a:pt x="0" y="1455"/>
                    <a:pt x="426" y="1881"/>
                    <a:pt x="953" y="1881"/>
                  </a:cubicBezTo>
                  <a:cubicBezTo>
                    <a:pt x="1479" y="1881"/>
                    <a:pt x="1905" y="1455"/>
                    <a:pt x="1905" y="928"/>
                  </a:cubicBezTo>
                  <a:cubicBezTo>
                    <a:pt x="1905" y="402"/>
                    <a:pt x="1479" y="1"/>
                    <a:pt x="953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24"/>
            <p:cNvSpPr/>
            <p:nvPr/>
          </p:nvSpPr>
          <p:spPr>
            <a:xfrm rot="5400000">
              <a:off x="873382" y="-351369"/>
              <a:ext cx="147899" cy="1895787"/>
            </a:xfrm>
            <a:custGeom>
              <a:avLst/>
              <a:gdLst/>
              <a:ahLst/>
              <a:cxnLst/>
              <a:rect l="l" t="t" r="r" b="b"/>
              <a:pathLst>
                <a:path w="1681" h="21405" fill="none" extrusionOk="0">
                  <a:moveTo>
                    <a:pt x="1" y="21405"/>
                  </a:moveTo>
                  <a:lnTo>
                    <a:pt x="1" y="5114"/>
                  </a:lnTo>
                  <a:lnTo>
                    <a:pt x="1680" y="3434"/>
                  </a:lnTo>
                  <a:lnTo>
                    <a:pt x="1680" y="1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24"/>
            <p:cNvSpPr/>
            <p:nvPr/>
          </p:nvSpPr>
          <p:spPr>
            <a:xfrm rot="5400000">
              <a:off x="551408" y="-235203"/>
              <a:ext cx="361727" cy="1912111"/>
            </a:xfrm>
            <a:custGeom>
              <a:avLst/>
              <a:gdLst/>
              <a:ahLst/>
              <a:cxnLst/>
              <a:rect l="l" t="t" r="r" b="b"/>
              <a:pathLst>
                <a:path w="4111" h="21731" fill="none" extrusionOk="0">
                  <a:moveTo>
                    <a:pt x="0" y="21730"/>
                  </a:moveTo>
                  <a:lnTo>
                    <a:pt x="0" y="14562"/>
                  </a:lnTo>
                  <a:lnTo>
                    <a:pt x="4110" y="10427"/>
                  </a:lnTo>
                  <a:lnTo>
                    <a:pt x="4110" y="1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24"/>
            <p:cNvSpPr/>
            <p:nvPr/>
          </p:nvSpPr>
          <p:spPr>
            <a:xfrm rot="5400000">
              <a:off x="1689436" y="818961"/>
              <a:ext cx="165421" cy="167621"/>
            </a:xfrm>
            <a:custGeom>
              <a:avLst/>
              <a:gdLst/>
              <a:ahLst/>
              <a:cxnLst/>
              <a:rect l="l" t="t" r="r" b="b"/>
              <a:pathLst>
                <a:path w="1880" h="1905" extrusionOk="0">
                  <a:moveTo>
                    <a:pt x="927" y="0"/>
                  </a:moveTo>
                  <a:cubicBezTo>
                    <a:pt x="401" y="0"/>
                    <a:pt x="0" y="426"/>
                    <a:pt x="0" y="952"/>
                  </a:cubicBezTo>
                  <a:cubicBezTo>
                    <a:pt x="0" y="1479"/>
                    <a:pt x="401" y="1905"/>
                    <a:pt x="927" y="1905"/>
                  </a:cubicBezTo>
                  <a:cubicBezTo>
                    <a:pt x="1454" y="1905"/>
                    <a:pt x="1880" y="1479"/>
                    <a:pt x="1880" y="952"/>
                  </a:cubicBezTo>
                  <a:cubicBezTo>
                    <a:pt x="1880" y="426"/>
                    <a:pt x="1454" y="0"/>
                    <a:pt x="927" y="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24"/>
            <p:cNvSpPr/>
            <p:nvPr/>
          </p:nvSpPr>
          <p:spPr>
            <a:xfrm rot="5400000">
              <a:off x="1894132" y="585435"/>
              <a:ext cx="167709" cy="165509"/>
            </a:xfrm>
            <a:custGeom>
              <a:avLst/>
              <a:gdLst/>
              <a:ahLst/>
              <a:cxnLst/>
              <a:rect l="l" t="t" r="r" b="b"/>
              <a:pathLst>
                <a:path w="1906" h="1881" extrusionOk="0">
                  <a:moveTo>
                    <a:pt x="953" y="0"/>
                  </a:moveTo>
                  <a:cubicBezTo>
                    <a:pt x="427" y="0"/>
                    <a:pt x="1" y="426"/>
                    <a:pt x="1" y="928"/>
                  </a:cubicBezTo>
                  <a:cubicBezTo>
                    <a:pt x="1" y="1454"/>
                    <a:pt x="427" y="1880"/>
                    <a:pt x="953" y="1880"/>
                  </a:cubicBezTo>
                  <a:cubicBezTo>
                    <a:pt x="1479" y="1880"/>
                    <a:pt x="1905" y="1454"/>
                    <a:pt x="1905" y="928"/>
                  </a:cubicBezTo>
                  <a:cubicBezTo>
                    <a:pt x="1905" y="426"/>
                    <a:pt x="1479" y="0"/>
                    <a:pt x="9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24"/>
            <p:cNvSpPr/>
            <p:nvPr/>
          </p:nvSpPr>
          <p:spPr>
            <a:xfrm rot="5400000">
              <a:off x="1782751" y="-50"/>
              <a:ext cx="167621" cy="167709"/>
            </a:xfrm>
            <a:custGeom>
              <a:avLst/>
              <a:gdLst/>
              <a:ahLst/>
              <a:cxnLst/>
              <a:rect l="l" t="t" r="r" b="b"/>
              <a:pathLst>
                <a:path w="1905" h="1906" extrusionOk="0">
                  <a:moveTo>
                    <a:pt x="952" y="1"/>
                  </a:moveTo>
                  <a:cubicBezTo>
                    <a:pt x="426" y="1"/>
                    <a:pt x="0" y="427"/>
                    <a:pt x="0" y="953"/>
                  </a:cubicBezTo>
                  <a:cubicBezTo>
                    <a:pt x="0" y="1480"/>
                    <a:pt x="426" y="1906"/>
                    <a:pt x="952" y="1906"/>
                  </a:cubicBezTo>
                  <a:cubicBezTo>
                    <a:pt x="1479" y="1906"/>
                    <a:pt x="1905" y="1480"/>
                    <a:pt x="1905" y="953"/>
                  </a:cubicBezTo>
                  <a:cubicBezTo>
                    <a:pt x="1905" y="427"/>
                    <a:pt x="1479" y="1"/>
                    <a:pt x="9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66" name="Google Shape;1866;p24"/>
          <p:cNvGrpSpPr/>
          <p:nvPr/>
        </p:nvGrpSpPr>
        <p:grpSpPr>
          <a:xfrm>
            <a:off x="5876365" y="118125"/>
            <a:ext cx="3316597" cy="2830576"/>
            <a:chOff x="5876365" y="118125"/>
            <a:chExt cx="3316597" cy="2830576"/>
          </a:xfrm>
        </p:grpSpPr>
        <p:sp>
          <p:nvSpPr>
            <p:cNvPr id="1867" name="Google Shape;1867;p24"/>
            <p:cNvSpPr/>
            <p:nvPr/>
          </p:nvSpPr>
          <p:spPr>
            <a:xfrm rot="10800000">
              <a:off x="9025253" y="996438"/>
              <a:ext cx="167709" cy="165509"/>
            </a:xfrm>
            <a:custGeom>
              <a:avLst/>
              <a:gdLst/>
              <a:ahLst/>
              <a:cxnLst/>
              <a:rect l="l" t="t" r="r" b="b"/>
              <a:pathLst>
                <a:path w="1906" h="1881" extrusionOk="0">
                  <a:moveTo>
                    <a:pt x="953" y="1"/>
                  </a:moveTo>
                  <a:cubicBezTo>
                    <a:pt x="426" y="1"/>
                    <a:pt x="0" y="402"/>
                    <a:pt x="0" y="928"/>
                  </a:cubicBezTo>
                  <a:cubicBezTo>
                    <a:pt x="0" y="1455"/>
                    <a:pt x="426" y="1881"/>
                    <a:pt x="953" y="1881"/>
                  </a:cubicBezTo>
                  <a:cubicBezTo>
                    <a:pt x="1479" y="1881"/>
                    <a:pt x="1905" y="1455"/>
                    <a:pt x="1905" y="928"/>
                  </a:cubicBezTo>
                  <a:cubicBezTo>
                    <a:pt x="1905" y="402"/>
                    <a:pt x="1479" y="1"/>
                    <a:pt x="9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24"/>
            <p:cNvSpPr/>
            <p:nvPr/>
          </p:nvSpPr>
          <p:spPr>
            <a:xfrm>
              <a:off x="6008817" y="118125"/>
              <a:ext cx="3134824" cy="182018"/>
            </a:xfrm>
            <a:custGeom>
              <a:avLst/>
              <a:gdLst/>
              <a:ahLst/>
              <a:cxnLst/>
              <a:rect l="l" t="t" r="r" b="b"/>
              <a:pathLst>
                <a:path w="25490" h="1480" fill="none" extrusionOk="0">
                  <a:moveTo>
                    <a:pt x="1" y="1479"/>
                  </a:moveTo>
                  <a:lnTo>
                    <a:pt x="13710" y="1479"/>
                  </a:lnTo>
                  <a:lnTo>
                    <a:pt x="15164" y="0"/>
                  </a:lnTo>
                  <a:lnTo>
                    <a:pt x="25490" y="0"/>
                  </a:lnTo>
                </a:path>
              </a:pathLst>
            </a:custGeom>
            <a:noFill/>
            <a:ln w="9525" cap="rnd" cmpd="sng">
              <a:solidFill>
                <a:srgbClr val="00F4A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24"/>
            <p:cNvSpPr/>
            <p:nvPr/>
          </p:nvSpPr>
          <p:spPr>
            <a:xfrm>
              <a:off x="5876365" y="182815"/>
              <a:ext cx="234282" cy="234409"/>
            </a:xfrm>
            <a:custGeom>
              <a:avLst/>
              <a:gdLst/>
              <a:ahLst/>
              <a:cxnLst/>
              <a:rect l="l" t="t" r="r" b="b"/>
              <a:pathLst>
                <a:path w="1905" h="1906" extrusionOk="0">
                  <a:moveTo>
                    <a:pt x="953" y="1"/>
                  </a:moveTo>
                  <a:cubicBezTo>
                    <a:pt x="426" y="1"/>
                    <a:pt x="0" y="427"/>
                    <a:pt x="0" y="953"/>
                  </a:cubicBezTo>
                  <a:cubicBezTo>
                    <a:pt x="0" y="1479"/>
                    <a:pt x="426" y="1905"/>
                    <a:pt x="953" y="1905"/>
                  </a:cubicBezTo>
                  <a:cubicBezTo>
                    <a:pt x="1479" y="1905"/>
                    <a:pt x="1905" y="1479"/>
                    <a:pt x="1905" y="953"/>
                  </a:cubicBezTo>
                  <a:cubicBezTo>
                    <a:pt x="1905" y="427"/>
                    <a:pt x="1479" y="1"/>
                    <a:pt x="953" y="1"/>
                  </a:cubicBezTo>
                  <a:close/>
                </a:path>
              </a:pathLst>
            </a:custGeom>
            <a:solidFill>
              <a:srgbClr val="00F4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24"/>
            <p:cNvSpPr/>
            <p:nvPr/>
          </p:nvSpPr>
          <p:spPr>
            <a:xfrm rot="10800000">
              <a:off x="9109108" y="515661"/>
              <a:ext cx="88" cy="564632"/>
            </a:xfrm>
            <a:custGeom>
              <a:avLst/>
              <a:gdLst/>
              <a:ahLst/>
              <a:cxnLst/>
              <a:rect l="l" t="t" r="r" b="b"/>
              <a:pathLst>
                <a:path w="1" h="6417" fill="none" extrusionOk="0">
                  <a:moveTo>
                    <a:pt x="1" y="6416"/>
                  </a:move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24"/>
            <p:cNvSpPr/>
            <p:nvPr/>
          </p:nvSpPr>
          <p:spPr>
            <a:xfrm rot="10800000">
              <a:off x="8441048" y="515657"/>
              <a:ext cx="361727" cy="2369168"/>
            </a:xfrm>
            <a:custGeom>
              <a:avLst/>
              <a:gdLst/>
              <a:ahLst/>
              <a:cxnLst/>
              <a:rect l="l" t="t" r="r" b="b"/>
              <a:pathLst>
                <a:path w="4111" h="21731" fill="none" extrusionOk="0">
                  <a:moveTo>
                    <a:pt x="0" y="21730"/>
                  </a:moveTo>
                  <a:lnTo>
                    <a:pt x="0" y="14562"/>
                  </a:lnTo>
                  <a:lnTo>
                    <a:pt x="4110" y="10427"/>
                  </a:lnTo>
                  <a:lnTo>
                    <a:pt x="4110" y="1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24"/>
            <p:cNvSpPr/>
            <p:nvPr/>
          </p:nvSpPr>
          <p:spPr>
            <a:xfrm rot="10800000">
              <a:off x="8357275" y="2781081"/>
              <a:ext cx="165421" cy="167621"/>
            </a:xfrm>
            <a:custGeom>
              <a:avLst/>
              <a:gdLst/>
              <a:ahLst/>
              <a:cxnLst/>
              <a:rect l="l" t="t" r="r" b="b"/>
              <a:pathLst>
                <a:path w="1880" h="1905" extrusionOk="0">
                  <a:moveTo>
                    <a:pt x="927" y="0"/>
                  </a:moveTo>
                  <a:cubicBezTo>
                    <a:pt x="401" y="0"/>
                    <a:pt x="0" y="426"/>
                    <a:pt x="0" y="952"/>
                  </a:cubicBezTo>
                  <a:cubicBezTo>
                    <a:pt x="0" y="1479"/>
                    <a:pt x="401" y="1905"/>
                    <a:pt x="927" y="1905"/>
                  </a:cubicBezTo>
                  <a:cubicBezTo>
                    <a:pt x="1454" y="1905"/>
                    <a:pt x="1880" y="1479"/>
                    <a:pt x="1880" y="952"/>
                  </a:cubicBezTo>
                  <a:cubicBezTo>
                    <a:pt x="1880" y="426"/>
                    <a:pt x="1454" y="0"/>
                    <a:pt x="9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Google Shape;1855;p24">
            <a:extLst>
              <a:ext uri="{FF2B5EF4-FFF2-40B4-BE49-F238E27FC236}">
                <a16:creationId xmlns:a16="http://schemas.microsoft.com/office/drawing/2014/main" id="{776F7C4A-06C3-4748-86D4-A5D22657BE79}"/>
              </a:ext>
            </a:extLst>
          </p:cNvPr>
          <p:cNvSpPr txBox="1">
            <a:spLocks/>
          </p:cNvSpPr>
          <p:nvPr/>
        </p:nvSpPr>
        <p:spPr>
          <a:xfrm>
            <a:off x="2547847" y="3813485"/>
            <a:ext cx="7125600" cy="11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ID" sz="2400" i="1" dirty="0">
                <a:solidFill>
                  <a:schemeClr val="dk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By. </a:t>
            </a:r>
            <a:r>
              <a:rPr lang="en-ID" sz="2400" i="1" dirty="0" err="1">
                <a:solidFill>
                  <a:schemeClr val="dk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Maftuhah</a:t>
            </a:r>
            <a:r>
              <a:rPr lang="en-ID" sz="2400" i="1" dirty="0">
                <a:solidFill>
                  <a:schemeClr val="dk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400" i="1" dirty="0" err="1">
                <a:solidFill>
                  <a:schemeClr val="dk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Nurhasanah</a:t>
            </a:r>
            <a:endParaRPr lang="en-ID" sz="2400" i="1" dirty="0">
              <a:solidFill>
                <a:schemeClr val="dk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D" sz="2400" i="1" dirty="0">
                <a:solidFill>
                  <a:schemeClr val="dk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1118100105</a:t>
            </a:r>
          </a:p>
          <a:p>
            <a:r>
              <a:rPr lang="en-ID" sz="2400" i="1" dirty="0">
                <a:solidFill>
                  <a:schemeClr val="dk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 SE 18 P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13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rrow: Pentagon 6">
            <a:extLst>
              <a:ext uri="{FF2B5EF4-FFF2-40B4-BE49-F238E27FC236}">
                <a16:creationId xmlns:a16="http://schemas.microsoft.com/office/drawing/2014/main" id="{072676F6-F0A7-4CC4-87C9-C232CE969A9F}"/>
              </a:ext>
            </a:extLst>
          </p:cNvPr>
          <p:cNvSpPr/>
          <p:nvPr/>
        </p:nvSpPr>
        <p:spPr>
          <a:xfrm flipH="1">
            <a:off x="2695124" y="116222"/>
            <a:ext cx="2958113" cy="623073"/>
          </a:xfrm>
          <a:prstGeom prst="homePlate">
            <a:avLst/>
          </a:prstGeom>
          <a:solidFill>
            <a:srgbClr val="00F4AD"/>
          </a:solidFill>
          <a:ln w="25400" cap="flat" cmpd="sng" algn="ctr">
            <a:solidFill>
              <a:srgbClr val="00F4A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0" cap="none" spc="0" normalizeH="0" baseline="0" noProof="0" dirty="0">
              <a:ln>
                <a:noFill/>
              </a:ln>
              <a:solidFill>
                <a:srgbClr val="0F357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" name="Google Shape;1911;p28">
            <a:extLst>
              <a:ext uri="{FF2B5EF4-FFF2-40B4-BE49-F238E27FC236}">
                <a16:creationId xmlns:a16="http://schemas.microsoft.com/office/drawing/2014/main" id="{9140BC35-C3FD-45E0-AA5D-ACB6E310F8E6}"/>
              </a:ext>
            </a:extLst>
          </p:cNvPr>
          <p:cNvSpPr txBox="1">
            <a:spLocks/>
          </p:cNvSpPr>
          <p:nvPr/>
        </p:nvSpPr>
        <p:spPr>
          <a:xfrm>
            <a:off x="2965809" y="152195"/>
            <a:ext cx="2416742" cy="5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ebas Neue"/>
              <a:buNone/>
              <a:defRPr sz="3600" b="0" i="0" u="none" strike="noStrike" cap="none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4AD"/>
              </a:buClr>
              <a:buSzPts val="2400"/>
              <a:buFont typeface="Bebas Neue"/>
              <a:buNone/>
              <a:tabLst/>
              <a:defRPr/>
            </a:pPr>
            <a:r>
              <a:rPr kumimoji="0" lang="en-US" sz="2000" b="0" i="1" u="none" strike="noStrike" kern="0" cap="none" spc="0" normalizeH="0" baseline="0" noProof="0" dirty="0" err="1">
                <a:ln>
                  <a:noFill/>
                </a:ln>
                <a:solidFill>
                  <a:srgbClr val="0F3570">
                    <a:lumMod val="50000"/>
                  </a:srgbClr>
                </a:solidFill>
                <a:effectLst/>
                <a:uLnTx/>
                <a:uFillTx/>
                <a:latin typeface="Bebas Neue"/>
                <a:sym typeface="Bebas Neue"/>
              </a:rPr>
              <a:t>Beranda</a:t>
            </a:r>
            <a:endParaRPr kumimoji="0" lang="en-US" sz="2000" b="0" i="1" u="none" strike="noStrike" kern="0" cap="none" spc="0" normalizeH="0" baseline="0" noProof="0" dirty="0">
              <a:ln>
                <a:noFill/>
              </a:ln>
              <a:solidFill>
                <a:srgbClr val="0F3570">
                  <a:lumMod val="50000"/>
                </a:srgbClr>
              </a:solidFill>
              <a:effectLst/>
              <a:uLnTx/>
              <a:uFillTx/>
              <a:latin typeface="Bebas Neue"/>
              <a:sym typeface="Bebas Neue"/>
            </a:endParaRPr>
          </a:p>
        </p:txBody>
      </p:sp>
      <p:sp>
        <p:nvSpPr>
          <p:cNvPr id="9" name="Arrow: Pentagon 8">
            <a:extLst>
              <a:ext uri="{FF2B5EF4-FFF2-40B4-BE49-F238E27FC236}">
                <a16:creationId xmlns:a16="http://schemas.microsoft.com/office/drawing/2014/main" id="{FC6ED84B-77FC-40B9-80DD-9E6E6E529264}"/>
              </a:ext>
            </a:extLst>
          </p:cNvPr>
          <p:cNvSpPr/>
          <p:nvPr/>
        </p:nvSpPr>
        <p:spPr>
          <a:xfrm>
            <a:off x="3341183" y="1487700"/>
            <a:ext cx="2958113" cy="623073"/>
          </a:xfrm>
          <a:prstGeom prst="homePlate">
            <a:avLst/>
          </a:prstGeom>
          <a:solidFill>
            <a:srgbClr val="00F4AD"/>
          </a:solidFill>
          <a:ln w="25400" cap="flat" cmpd="sng" algn="ctr">
            <a:solidFill>
              <a:srgbClr val="00F4A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0" cap="none" spc="0" normalizeH="0" baseline="0" noProof="0" dirty="0">
              <a:ln>
                <a:noFill/>
              </a:ln>
              <a:solidFill>
                <a:srgbClr val="0F357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0" name="Google Shape;1911;p28">
            <a:extLst>
              <a:ext uri="{FF2B5EF4-FFF2-40B4-BE49-F238E27FC236}">
                <a16:creationId xmlns:a16="http://schemas.microsoft.com/office/drawing/2014/main" id="{8CB97594-6CBF-459C-80B6-81346935D6AE}"/>
              </a:ext>
            </a:extLst>
          </p:cNvPr>
          <p:cNvSpPr txBox="1">
            <a:spLocks/>
          </p:cNvSpPr>
          <p:nvPr/>
        </p:nvSpPr>
        <p:spPr>
          <a:xfrm>
            <a:off x="3153956" y="1523673"/>
            <a:ext cx="2836087" cy="5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ebas Neue"/>
              <a:buNone/>
              <a:defRPr sz="3600" b="0" i="0" u="none" strike="noStrike" cap="none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4AD"/>
              </a:buClr>
              <a:buSzPts val="2400"/>
              <a:buFont typeface="Bebas Neue"/>
              <a:buNone/>
              <a:tabLst/>
              <a:defRPr/>
            </a:pPr>
            <a:r>
              <a:rPr kumimoji="0" lang="en-US" sz="2000" b="0" i="1" u="none" strike="noStrike" kern="0" cap="none" spc="0" normalizeH="0" baseline="0" noProof="0" dirty="0">
                <a:ln>
                  <a:noFill/>
                </a:ln>
                <a:solidFill>
                  <a:srgbClr val="0F3570">
                    <a:lumMod val="50000"/>
                  </a:srgbClr>
                </a:solidFill>
                <a:effectLst/>
                <a:uLnTx/>
                <a:uFillTx/>
                <a:latin typeface="Bebas Neue"/>
                <a:sym typeface="Bebas Neue"/>
              </a:rPr>
              <a:t>Halaman </a:t>
            </a:r>
            <a:r>
              <a:rPr kumimoji="0" lang="en-US" sz="2000" b="0" i="1" u="none" strike="noStrike" kern="0" cap="none" spc="0" normalizeH="0" baseline="0" noProof="0" dirty="0" err="1">
                <a:ln>
                  <a:noFill/>
                </a:ln>
                <a:solidFill>
                  <a:srgbClr val="0F3570">
                    <a:lumMod val="50000"/>
                  </a:srgbClr>
                </a:solidFill>
                <a:effectLst/>
                <a:uLnTx/>
                <a:uFillTx/>
                <a:latin typeface="Bebas Neue"/>
                <a:sym typeface="Bebas Neue"/>
              </a:rPr>
              <a:t>Akun</a:t>
            </a:r>
            <a:endParaRPr kumimoji="0" lang="en-US" sz="2000" b="0" i="1" u="none" strike="noStrike" kern="0" cap="none" spc="0" normalizeH="0" baseline="0" noProof="0" dirty="0">
              <a:ln>
                <a:noFill/>
              </a:ln>
              <a:solidFill>
                <a:srgbClr val="0F3570">
                  <a:lumMod val="50000"/>
                </a:srgbClr>
              </a:solidFill>
              <a:effectLst/>
              <a:uLnTx/>
              <a:uFillTx/>
              <a:latin typeface="Bebas Neue"/>
              <a:sym typeface="Bebas Neue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DB44027-9842-4643-A86C-3705794925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233" y="116222"/>
            <a:ext cx="2269277" cy="483911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BEC2BDA-C7D5-47AB-92AC-554AF4838B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5223" y="89785"/>
            <a:ext cx="2347990" cy="4865547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13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rrow: Pentagon 6">
            <a:extLst>
              <a:ext uri="{FF2B5EF4-FFF2-40B4-BE49-F238E27FC236}">
                <a16:creationId xmlns:a16="http://schemas.microsoft.com/office/drawing/2014/main" id="{072676F6-F0A7-4CC4-87C9-C232CE969A9F}"/>
              </a:ext>
            </a:extLst>
          </p:cNvPr>
          <p:cNvSpPr/>
          <p:nvPr/>
        </p:nvSpPr>
        <p:spPr>
          <a:xfrm flipH="1">
            <a:off x="2695124" y="116222"/>
            <a:ext cx="2958113" cy="623073"/>
          </a:xfrm>
          <a:prstGeom prst="homePlate">
            <a:avLst/>
          </a:prstGeom>
          <a:solidFill>
            <a:srgbClr val="00F4AD"/>
          </a:solidFill>
          <a:ln w="25400" cap="flat" cmpd="sng" algn="ctr">
            <a:solidFill>
              <a:srgbClr val="00F4A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0" cap="none" spc="0" normalizeH="0" baseline="0" noProof="0" dirty="0">
              <a:ln>
                <a:noFill/>
              </a:ln>
              <a:solidFill>
                <a:srgbClr val="0F357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" name="Google Shape;1911;p28">
            <a:extLst>
              <a:ext uri="{FF2B5EF4-FFF2-40B4-BE49-F238E27FC236}">
                <a16:creationId xmlns:a16="http://schemas.microsoft.com/office/drawing/2014/main" id="{9140BC35-C3FD-45E0-AA5D-ACB6E310F8E6}"/>
              </a:ext>
            </a:extLst>
          </p:cNvPr>
          <p:cNvSpPr txBox="1">
            <a:spLocks/>
          </p:cNvSpPr>
          <p:nvPr/>
        </p:nvSpPr>
        <p:spPr>
          <a:xfrm>
            <a:off x="2965809" y="134208"/>
            <a:ext cx="2416742" cy="5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ebas Neue"/>
              <a:buNone/>
              <a:defRPr sz="3600" b="0" i="0" u="none" strike="noStrike" cap="none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4AD"/>
              </a:buClr>
              <a:buSzPts val="2400"/>
              <a:buFont typeface="Bebas Neue"/>
              <a:buNone/>
              <a:tabLst/>
              <a:defRPr/>
            </a:pPr>
            <a:r>
              <a:rPr kumimoji="0" lang="en-US" sz="2000" b="0" i="1" u="none" strike="noStrike" kern="0" cap="none" spc="0" normalizeH="0" baseline="0" noProof="0" dirty="0">
                <a:ln>
                  <a:noFill/>
                </a:ln>
                <a:solidFill>
                  <a:srgbClr val="0F3570">
                    <a:lumMod val="50000"/>
                  </a:srgbClr>
                </a:solidFill>
                <a:effectLst/>
                <a:uLnTx/>
                <a:uFillTx/>
                <a:latin typeface="Bebas Neue"/>
                <a:sym typeface="Bebas Neue"/>
              </a:rPr>
              <a:t>Detail Film</a:t>
            </a:r>
          </a:p>
        </p:txBody>
      </p:sp>
      <p:sp>
        <p:nvSpPr>
          <p:cNvPr id="9" name="Arrow: Pentagon 8">
            <a:extLst>
              <a:ext uri="{FF2B5EF4-FFF2-40B4-BE49-F238E27FC236}">
                <a16:creationId xmlns:a16="http://schemas.microsoft.com/office/drawing/2014/main" id="{FC6ED84B-77FC-40B9-80DD-9E6E6E529264}"/>
              </a:ext>
            </a:extLst>
          </p:cNvPr>
          <p:cNvSpPr/>
          <p:nvPr/>
        </p:nvSpPr>
        <p:spPr>
          <a:xfrm>
            <a:off x="3341183" y="1487700"/>
            <a:ext cx="2958113" cy="623073"/>
          </a:xfrm>
          <a:prstGeom prst="homePlate">
            <a:avLst/>
          </a:prstGeom>
          <a:solidFill>
            <a:srgbClr val="00F4AD"/>
          </a:solidFill>
          <a:ln w="25400" cap="flat" cmpd="sng" algn="ctr">
            <a:solidFill>
              <a:srgbClr val="00F4A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0" cap="none" spc="0" normalizeH="0" baseline="0" noProof="0" dirty="0">
              <a:ln>
                <a:noFill/>
              </a:ln>
              <a:solidFill>
                <a:srgbClr val="0F357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0" name="Google Shape;1911;p28">
            <a:extLst>
              <a:ext uri="{FF2B5EF4-FFF2-40B4-BE49-F238E27FC236}">
                <a16:creationId xmlns:a16="http://schemas.microsoft.com/office/drawing/2014/main" id="{8CB97594-6CBF-459C-80B6-81346935D6AE}"/>
              </a:ext>
            </a:extLst>
          </p:cNvPr>
          <p:cNvSpPr txBox="1">
            <a:spLocks/>
          </p:cNvSpPr>
          <p:nvPr/>
        </p:nvSpPr>
        <p:spPr>
          <a:xfrm>
            <a:off x="3153956" y="1523673"/>
            <a:ext cx="2836087" cy="5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ebas Neue"/>
              <a:buNone/>
              <a:defRPr sz="3600" b="0" i="0" u="none" strike="noStrike" cap="none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4AD"/>
              </a:buClr>
              <a:buSzPts val="2400"/>
              <a:buFont typeface="Bebas Neue"/>
              <a:buNone/>
              <a:tabLst/>
              <a:defRPr/>
            </a:pPr>
            <a:r>
              <a:rPr kumimoji="0" lang="en-US" sz="2000" b="0" i="1" u="none" strike="noStrike" kern="0" cap="none" spc="0" normalizeH="0" baseline="0" noProof="0" dirty="0" err="1">
                <a:ln>
                  <a:noFill/>
                </a:ln>
                <a:solidFill>
                  <a:srgbClr val="0F3570">
                    <a:lumMod val="50000"/>
                  </a:srgbClr>
                </a:solidFill>
                <a:effectLst/>
                <a:uLnTx/>
                <a:uFillTx/>
                <a:latin typeface="Bebas Neue"/>
                <a:sym typeface="Bebas Neue"/>
              </a:rPr>
              <a:t>Pilih</a:t>
            </a:r>
            <a:r>
              <a:rPr kumimoji="0" lang="en-US" sz="2000" b="0" i="1" u="none" strike="noStrike" kern="0" cap="none" spc="0" normalizeH="0" baseline="0" noProof="0" dirty="0">
                <a:ln>
                  <a:noFill/>
                </a:ln>
                <a:solidFill>
                  <a:srgbClr val="0F3570">
                    <a:lumMod val="50000"/>
                  </a:srgbClr>
                </a:solidFill>
                <a:effectLst/>
                <a:uLnTx/>
                <a:uFillTx/>
                <a:latin typeface="Bebas Neue"/>
                <a:sym typeface="Bebas Neue"/>
              </a:rPr>
              <a:t> </a:t>
            </a:r>
            <a:r>
              <a:rPr kumimoji="0" lang="en-US" sz="2000" b="0" i="1" u="none" strike="noStrike" kern="0" cap="none" spc="0" normalizeH="0" baseline="0" noProof="0" dirty="0" err="1">
                <a:ln>
                  <a:noFill/>
                </a:ln>
                <a:solidFill>
                  <a:srgbClr val="0F3570">
                    <a:lumMod val="50000"/>
                  </a:srgbClr>
                </a:solidFill>
                <a:effectLst/>
                <a:uLnTx/>
                <a:uFillTx/>
                <a:latin typeface="Bebas Neue"/>
                <a:sym typeface="Bebas Neue"/>
              </a:rPr>
              <a:t>Bioskop</a:t>
            </a:r>
            <a:endParaRPr kumimoji="0" lang="en-US" sz="2000" b="0" i="1" u="none" strike="noStrike" kern="0" cap="none" spc="0" normalizeH="0" baseline="0" noProof="0" dirty="0">
              <a:ln>
                <a:noFill/>
              </a:ln>
              <a:solidFill>
                <a:srgbClr val="0F3570">
                  <a:lumMod val="50000"/>
                </a:srgbClr>
              </a:solidFill>
              <a:effectLst/>
              <a:uLnTx/>
              <a:uFillTx/>
              <a:latin typeface="Bebas Neue"/>
              <a:sym typeface="Bebas Neue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E34D0F7-7B50-4C62-9D09-EBABDAECD4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374" y="89784"/>
            <a:ext cx="2347990" cy="48655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8331079-3DA4-41A4-BF87-CD3D7EDD0E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0056" y="83937"/>
            <a:ext cx="2347990" cy="4871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9022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13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rrow: Pentagon 6">
            <a:extLst>
              <a:ext uri="{FF2B5EF4-FFF2-40B4-BE49-F238E27FC236}">
                <a16:creationId xmlns:a16="http://schemas.microsoft.com/office/drawing/2014/main" id="{072676F6-F0A7-4CC4-87C9-C232CE969A9F}"/>
              </a:ext>
            </a:extLst>
          </p:cNvPr>
          <p:cNvSpPr/>
          <p:nvPr/>
        </p:nvSpPr>
        <p:spPr>
          <a:xfrm flipH="1">
            <a:off x="2695124" y="116222"/>
            <a:ext cx="2958113" cy="623073"/>
          </a:xfrm>
          <a:prstGeom prst="homePlate">
            <a:avLst/>
          </a:prstGeom>
          <a:solidFill>
            <a:srgbClr val="00F4AD"/>
          </a:solidFill>
          <a:ln w="25400" cap="flat" cmpd="sng" algn="ctr">
            <a:solidFill>
              <a:srgbClr val="00F4A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0" cap="none" spc="0" normalizeH="0" baseline="0" noProof="0" dirty="0">
              <a:ln>
                <a:noFill/>
              </a:ln>
              <a:solidFill>
                <a:srgbClr val="0F357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" name="Google Shape;1911;p28">
            <a:extLst>
              <a:ext uri="{FF2B5EF4-FFF2-40B4-BE49-F238E27FC236}">
                <a16:creationId xmlns:a16="http://schemas.microsoft.com/office/drawing/2014/main" id="{9140BC35-C3FD-45E0-AA5D-ACB6E310F8E6}"/>
              </a:ext>
            </a:extLst>
          </p:cNvPr>
          <p:cNvSpPr txBox="1">
            <a:spLocks/>
          </p:cNvSpPr>
          <p:nvPr/>
        </p:nvSpPr>
        <p:spPr>
          <a:xfrm>
            <a:off x="2965809" y="134208"/>
            <a:ext cx="2416742" cy="5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ebas Neue"/>
              <a:buNone/>
              <a:defRPr sz="3600" b="0" i="0" u="none" strike="noStrike" cap="none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4AD"/>
              </a:buClr>
              <a:buSzPts val="2400"/>
              <a:buFont typeface="Bebas Neue"/>
              <a:buNone/>
              <a:tabLst/>
              <a:defRPr/>
            </a:pPr>
            <a:r>
              <a:rPr kumimoji="0" lang="en-US" sz="2000" b="0" i="1" u="none" strike="noStrike" kern="0" cap="none" spc="0" normalizeH="0" baseline="0" noProof="0" dirty="0" err="1">
                <a:ln>
                  <a:noFill/>
                </a:ln>
                <a:solidFill>
                  <a:srgbClr val="0F3570">
                    <a:lumMod val="50000"/>
                  </a:srgbClr>
                </a:solidFill>
                <a:effectLst/>
                <a:uLnTx/>
                <a:uFillTx/>
                <a:latin typeface="Bebas Neue"/>
                <a:sym typeface="Bebas Neue"/>
              </a:rPr>
              <a:t>Pilih</a:t>
            </a:r>
            <a:r>
              <a:rPr kumimoji="0" lang="en-US" sz="2000" b="0" i="1" u="none" strike="noStrike" kern="0" cap="none" spc="0" normalizeH="0" baseline="0" noProof="0" dirty="0">
                <a:ln>
                  <a:noFill/>
                </a:ln>
                <a:solidFill>
                  <a:srgbClr val="0F3570">
                    <a:lumMod val="50000"/>
                  </a:srgbClr>
                </a:solidFill>
                <a:effectLst/>
                <a:uLnTx/>
                <a:uFillTx/>
                <a:latin typeface="Bebas Neue"/>
                <a:sym typeface="Bebas Neue"/>
              </a:rPr>
              <a:t> Seat</a:t>
            </a:r>
          </a:p>
        </p:txBody>
      </p:sp>
      <p:sp>
        <p:nvSpPr>
          <p:cNvPr id="9" name="Arrow: Pentagon 8">
            <a:extLst>
              <a:ext uri="{FF2B5EF4-FFF2-40B4-BE49-F238E27FC236}">
                <a16:creationId xmlns:a16="http://schemas.microsoft.com/office/drawing/2014/main" id="{FC6ED84B-77FC-40B9-80DD-9E6E6E529264}"/>
              </a:ext>
            </a:extLst>
          </p:cNvPr>
          <p:cNvSpPr/>
          <p:nvPr/>
        </p:nvSpPr>
        <p:spPr>
          <a:xfrm>
            <a:off x="3341183" y="1487700"/>
            <a:ext cx="2958113" cy="623073"/>
          </a:xfrm>
          <a:prstGeom prst="homePlate">
            <a:avLst/>
          </a:prstGeom>
          <a:solidFill>
            <a:srgbClr val="00F4AD"/>
          </a:solidFill>
          <a:ln w="25400" cap="flat" cmpd="sng" algn="ctr">
            <a:solidFill>
              <a:srgbClr val="00F4A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0" cap="none" spc="0" normalizeH="0" baseline="0" noProof="0" dirty="0">
              <a:ln>
                <a:noFill/>
              </a:ln>
              <a:solidFill>
                <a:srgbClr val="0F357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0" name="Google Shape;1911;p28">
            <a:extLst>
              <a:ext uri="{FF2B5EF4-FFF2-40B4-BE49-F238E27FC236}">
                <a16:creationId xmlns:a16="http://schemas.microsoft.com/office/drawing/2014/main" id="{8CB97594-6CBF-459C-80B6-81346935D6AE}"/>
              </a:ext>
            </a:extLst>
          </p:cNvPr>
          <p:cNvSpPr txBox="1">
            <a:spLocks/>
          </p:cNvSpPr>
          <p:nvPr/>
        </p:nvSpPr>
        <p:spPr>
          <a:xfrm>
            <a:off x="3153956" y="1523673"/>
            <a:ext cx="2836087" cy="5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ebas Neue"/>
              <a:buNone/>
              <a:defRPr sz="3600" b="0" i="0" u="none" strike="noStrike" cap="none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4AD"/>
              </a:buClr>
              <a:buSzPts val="2400"/>
              <a:buFont typeface="Bebas Neue"/>
              <a:buNone/>
              <a:tabLst/>
              <a:defRPr/>
            </a:pPr>
            <a:r>
              <a:rPr kumimoji="0" lang="en-US" sz="2000" b="0" i="1" u="none" strike="noStrike" kern="0" cap="none" spc="0" normalizeH="0" baseline="0" noProof="0" dirty="0" err="1">
                <a:ln>
                  <a:noFill/>
                </a:ln>
                <a:solidFill>
                  <a:srgbClr val="0F3570">
                    <a:lumMod val="50000"/>
                  </a:srgbClr>
                </a:solidFill>
                <a:effectLst/>
                <a:uLnTx/>
                <a:uFillTx/>
                <a:latin typeface="Bebas Neue"/>
                <a:sym typeface="Bebas Neue"/>
              </a:rPr>
              <a:t>Pembayaran</a:t>
            </a:r>
            <a:endParaRPr kumimoji="0" lang="en-US" sz="2000" b="0" i="1" u="none" strike="noStrike" kern="0" cap="none" spc="0" normalizeH="0" baseline="0" noProof="0" dirty="0">
              <a:ln>
                <a:noFill/>
              </a:ln>
              <a:solidFill>
                <a:srgbClr val="0F3570">
                  <a:lumMod val="50000"/>
                </a:srgbClr>
              </a:solidFill>
              <a:effectLst/>
              <a:uLnTx/>
              <a:uFillTx/>
              <a:latin typeface="Bebas Neue"/>
              <a:sym typeface="Bebas Neue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41D004-0FFB-44AF-B8EC-81E2AFF1EB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850" y="116222"/>
            <a:ext cx="2337459" cy="481782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1283712-AC11-4BB4-B013-B1DAE31218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9111" y="91260"/>
            <a:ext cx="2337459" cy="4842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2413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13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rrow: Pentagon 6">
            <a:extLst>
              <a:ext uri="{FF2B5EF4-FFF2-40B4-BE49-F238E27FC236}">
                <a16:creationId xmlns:a16="http://schemas.microsoft.com/office/drawing/2014/main" id="{072676F6-F0A7-4CC4-87C9-C232CE969A9F}"/>
              </a:ext>
            </a:extLst>
          </p:cNvPr>
          <p:cNvSpPr/>
          <p:nvPr/>
        </p:nvSpPr>
        <p:spPr>
          <a:xfrm flipH="1">
            <a:off x="2695124" y="116222"/>
            <a:ext cx="2958113" cy="623073"/>
          </a:xfrm>
          <a:prstGeom prst="homePlate">
            <a:avLst/>
          </a:prstGeom>
          <a:solidFill>
            <a:srgbClr val="00F4AD"/>
          </a:solidFill>
          <a:ln w="25400" cap="flat" cmpd="sng" algn="ctr">
            <a:solidFill>
              <a:srgbClr val="00F4A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0" cap="none" spc="0" normalizeH="0" baseline="0" noProof="0" dirty="0">
              <a:ln>
                <a:noFill/>
              </a:ln>
              <a:solidFill>
                <a:srgbClr val="0F357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" name="Google Shape;1911;p28">
            <a:extLst>
              <a:ext uri="{FF2B5EF4-FFF2-40B4-BE49-F238E27FC236}">
                <a16:creationId xmlns:a16="http://schemas.microsoft.com/office/drawing/2014/main" id="{9140BC35-C3FD-45E0-AA5D-ACB6E310F8E6}"/>
              </a:ext>
            </a:extLst>
          </p:cNvPr>
          <p:cNvSpPr txBox="1">
            <a:spLocks/>
          </p:cNvSpPr>
          <p:nvPr/>
        </p:nvSpPr>
        <p:spPr>
          <a:xfrm>
            <a:off x="2965809" y="134208"/>
            <a:ext cx="2416742" cy="5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ebas Neue"/>
              <a:buNone/>
              <a:defRPr sz="3600" b="0" i="0" u="none" strike="noStrike" cap="none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4AD"/>
              </a:buClr>
              <a:buSzPts val="2400"/>
              <a:buFont typeface="Bebas Neue"/>
              <a:buNone/>
              <a:tabLst/>
              <a:defRPr/>
            </a:pPr>
            <a:r>
              <a:rPr kumimoji="0" lang="en-US" sz="2000" b="0" i="1" u="none" strike="noStrike" kern="0" cap="none" spc="0" normalizeH="0" baseline="0" noProof="0" dirty="0">
                <a:ln>
                  <a:noFill/>
                </a:ln>
                <a:solidFill>
                  <a:srgbClr val="0F3570">
                    <a:lumMod val="50000"/>
                  </a:srgbClr>
                </a:solidFill>
                <a:effectLst/>
                <a:uLnTx/>
                <a:uFillTx/>
                <a:latin typeface="Bebas Neue"/>
                <a:sym typeface="Bebas Neue"/>
              </a:rPr>
              <a:t>Booking </a:t>
            </a:r>
            <a:r>
              <a:rPr kumimoji="0" lang="en-US" sz="2000" b="0" i="1" u="none" strike="noStrike" kern="0" cap="none" spc="0" normalizeH="0" baseline="0" noProof="0" dirty="0" err="1">
                <a:ln>
                  <a:noFill/>
                </a:ln>
                <a:solidFill>
                  <a:srgbClr val="0F3570">
                    <a:lumMod val="50000"/>
                  </a:srgbClr>
                </a:solidFill>
                <a:effectLst/>
                <a:uLnTx/>
                <a:uFillTx/>
                <a:latin typeface="Bebas Neue"/>
                <a:sym typeface="Bebas Neue"/>
              </a:rPr>
              <a:t>berhasil</a:t>
            </a:r>
            <a:endParaRPr kumimoji="0" lang="en-US" sz="2000" b="0" i="1" u="none" strike="noStrike" kern="0" cap="none" spc="0" normalizeH="0" baseline="0" noProof="0" dirty="0">
              <a:ln>
                <a:noFill/>
              </a:ln>
              <a:solidFill>
                <a:srgbClr val="0F3570">
                  <a:lumMod val="50000"/>
                </a:srgbClr>
              </a:solidFill>
              <a:effectLst/>
              <a:uLnTx/>
              <a:uFillTx/>
              <a:latin typeface="Bebas Neue"/>
              <a:sym typeface="Bebas Neue"/>
            </a:endParaRPr>
          </a:p>
        </p:txBody>
      </p:sp>
      <p:sp>
        <p:nvSpPr>
          <p:cNvPr id="9" name="Arrow: Pentagon 8">
            <a:extLst>
              <a:ext uri="{FF2B5EF4-FFF2-40B4-BE49-F238E27FC236}">
                <a16:creationId xmlns:a16="http://schemas.microsoft.com/office/drawing/2014/main" id="{FC6ED84B-77FC-40B9-80DD-9E6E6E529264}"/>
              </a:ext>
            </a:extLst>
          </p:cNvPr>
          <p:cNvSpPr/>
          <p:nvPr/>
        </p:nvSpPr>
        <p:spPr>
          <a:xfrm>
            <a:off x="3341183" y="1487700"/>
            <a:ext cx="2958113" cy="623073"/>
          </a:xfrm>
          <a:prstGeom prst="homePlate">
            <a:avLst/>
          </a:prstGeom>
          <a:solidFill>
            <a:srgbClr val="00F4AD"/>
          </a:solidFill>
          <a:ln w="25400" cap="flat" cmpd="sng" algn="ctr">
            <a:solidFill>
              <a:srgbClr val="00F4A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0" cap="none" spc="0" normalizeH="0" baseline="0" noProof="0" dirty="0">
              <a:ln>
                <a:noFill/>
              </a:ln>
              <a:solidFill>
                <a:srgbClr val="0F357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0" name="Google Shape;1911;p28">
            <a:extLst>
              <a:ext uri="{FF2B5EF4-FFF2-40B4-BE49-F238E27FC236}">
                <a16:creationId xmlns:a16="http://schemas.microsoft.com/office/drawing/2014/main" id="{8CB97594-6CBF-459C-80B6-81346935D6AE}"/>
              </a:ext>
            </a:extLst>
          </p:cNvPr>
          <p:cNvSpPr txBox="1">
            <a:spLocks/>
          </p:cNvSpPr>
          <p:nvPr/>
        </p:nvSpPr>
        <p:spPr>
          <a:xfrm>
            <a:off x="3153956" y="1523673"/>
            <a:ext cx="2836087" cy="5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ebas Neue"/>
              <a:buNone/>
              <a:defRPr sz="3600" b="0" i="0" u="none" strike="noStrike" cap="none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4AD"/>
              </a:buClr>
              <a:buSzPts val="2400"/>
              <a:buFont typeface="Bebas Neue"/>
              <a:buNone/>
              <a:tabLst/>
              <a:defRPr/>
            </a:pPr>
            <a:r>
              <a:rPr kumimoji="0" lang="en-US" sz="2000" b="0" i="1" u="none" strike="noStrike" kern="0" cap="none" spc="0" normalizeH="0" baseline="0" noProof="0" dirty="0">
                <a:ln>
                  <a:noFill/>
                </a:ln>
                <a:solidFill>
                  <a:srgbClr val="0F3570">
                    <a:lumMod val="50000"/>
                  </a:srgbClr>
                </a:solidFill>
                <a:effectLst/>
                <a:uLnTx/>
                <a:uFillTx/>
                <a:latin typeface="Bebas Neue"/>
                <a:sym typeface="Bebas Neue"/>
              </a:rPr>
              <a:t>Halaman Ticket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EEC79C2-C92D-4A6B-91C5-82A448EEFA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490" y="134208"/>
            <a:ext cx="2269819" cy="46675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93F096E-6F4B-4234-AD5B-2501BAE8B8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8690" y="134208"/>
            <a:ext cx="2269818" cy="4667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5124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13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rrow: Pentagon 6">
            <a:extLst>
              <a:ext uri="{FF2B5EF4-FFF2-40B4-BE49-F238E27FC236}">
                <a16:creationId xmlns:a16="http://schemas.microsoft.com/office/drawing/2014/main" id="{072676F6-F0A7-4CC4-87C9-C232CE969A9F}"/>
              </a:ext>
            </a:extLst>
          </p:cNvPr>
          <p:cNvSpPr/>
          <p:nvPr/>
        </p:nvSpPr>
        <p:spPr>
          <a:xfrm flipH="1">
            <a:off x="2695124" y="116222"/>
            <a:ext cx="2958113" cy="623073"/>
          </a:xfrm>
          <a:prstGeom prst="homePlate">
            <a:avLst/>
          </a:prstGeom>
          <a:solidFill>
            <a:srgbClr val="00F4AD"/>
          </a:solidFill>
          <a:ln w="25400" cap="flat" cmpd="sng" algn="ctr">
            <a:solidFill>
              <a:srgbClr val="00F4A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0" cap="none" spc="0" normalizeH="0" baseline="0" noProof="0" dirty="0">
              <a:ln>
                <a:noFill/>
              </a:ln>
              <a:solidFill>
                <a:srgbClr val="0F357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" name="Google Shape;1911;p28">
            <a:extLst>
              <a:ext uri="{FF2B5EF4-FFF2-40B4-BE49-F238E27FC236}">
                <a16:creationId xmlns:a16="http://schemas.microsoft.com/office/drawing/2014/main" id="{9140BC35-C3FD-45E0-AA5D-ACB6E310F8E6}"/>
              </a:ext>
            </a:extLst>
          </p:cNvPr>
          <p:cNvSpPr txBox="1">
            <a:spLocks/>
          </p:cNvSpPr>
          <p:nvPr/>
        </p:nvSpPr>
        <p:spPr>
          <a:xfrm>
            <a:off x="2965809" y="134208"/>
            <a:ext cx="2416742" cy="5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ebas Neue"/>
              <a:buNone/>
              <a:defRPr sz="3600" b="0" i="0" u="none" strike="noStrike" cap="none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4AD"/>
              </a:buClr>
              <a:buSzPts val="2400"/>
              <a:buFont typeface="Bebas Neue"/>
              <a:buNone/>
              <a:tabLst/>
              <a:defRPr/>
            </a:pPr>
            <a:r>
              <a:rPr kumimoji="0" lang="en-US" sz="2000" b="0" i="1" u="none" strike="noStrike" kern="0" cap="none" spc="0" normalizeH="0" baseline="0" noProof="0" dirty="0">
                <a:ln>
                  <a:noFill/>
                </a:ln>
                <a:solidFill>
                  <a:srgbClr val="0F3570">
                    <a:lumMod val="50000"/>
                  </a:srgbClr>
                </a:solidFill>
                <a:effectLst/>
                <a:uLnTx/>
                <a:uFillTx/>
                <a:latin typeface="Bebas Neue"/>
                <a:sym typeface="Bebas Neue"/>
              </a:rPr>
              <a:t>Halaman Wallet</a:t>
            </a:r>
          </a:p>
        </p:txBody>
      </p:sp>
      <p:sp>
        <p:nvSpPr>
          <p:cNvPr id="9" name="Arrow: Pentagon 8">
            <a:extLst>
              <a:ext uri="{FF2B5EF4-FFF2-40B4-BE49-F238E27FC236}">
                <a16:creationId xmlns:a16="http://schemas.microsoft.com/office/drawing/2014/main" id="{FC6ED84B-77FC-40B9-80DD-9E6E6E529264}"/>
              </a:ext>
            </a:extLst>
          </p:cNvPr>
          <p:cNvSpPr/>
          <p:nvPr/>
        </p:nvSpPr>
        <p:spPr>
          <a:xfrm>
            <a:off x="3341183" y="1487700"/>
            <a:ext cx="2958113" cy="623073"/>
          </a:xfrm>
          <a:prstGeom prst="homePlate">
            <a:avLst/>
          </a:prstGeom>
          <a:solidFill>
            <a:srgbClr val="00F4AD"/>
          </a:solidFill>
          <a:ln w="25400" cap="flat" cmpd="sng" algn="ctr">
            <a:solidFill>
              <a:srgbClr val="00F4A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0" cap="none" spc="0" normalizeH="0" baseline="0" noProof="0" dirty="0">
              <a:ln>
                <a:noFill/>
              </a:ln>
              <a:solidFill>
                <a:srgbClr val="0F357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0" name="Google Shape;1911;p28">
            <a:extLst>
              <a:ext uri="{FF2B5EF4-FFF2-40B4-BE49-F238E27FC236}">
                <a16:creationId xmlns:a16="http://schemas.microsoft.com/office/drawing/2014/main" id="{8CB97594-6CBF-459C-80B6-81346935D6AE}"/>
              </a:ext>
            </a:extLst>
          </p:cNvPr>
          <p:cNvSpPr txBox="1">
            <a:spLocks/>
          </p:cNvSpPr>
          <p:nvPr/>
        </p:nvSpPr>
        <p:spPr>
          <a:xfrm>
            <a:off x="3153956" y="1523673"/>
            <a:ext cx="2836087" cy="5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ebas Neue"/>
              <a:buNone/>
              <a:defRPr sz="3600" b="0" i="0" u="none" strike="noStrike" cap="none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4AD"/>
              </a:buClr>
              <a:buSzPts val="2400"/>
              <a:buFont typeface="Bebas Neue"/>
              <a:buNone/>
              <a:tabLst/>
              <a:defRPr/>
            </a:pPr>
            <a:r>
              <a:rPr kumimoji="0" lang="en-US" sz="2000" b="0" i="1" u="none" strike="noStrike" kern="0" cap="none" spc="0" normalizeH="0" baseline="0" noProof="0" dirty="0">
                <a:ln>
                  <a:noFill/>
                </a:ln>
                <a:solidFill>
                  <a:srgbClr val="0F3570">
                    <a:lumMod val="50000"/>
                  </a:srgbClr>
                </a:solidFill>
                <a:effectLst/>
                <a:uLnTx/>
                <a:uFillTx/>
                <a:latin typeface="Bebas Neue"/>
                <a:sym typeface="Bebas Neue"/>
              </a:rPr>
              <a:t>Halaman Ticket Detail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4DFB39-0876-4561-9CB9-332F633E2B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104" y="116222"/>
            <a:ext cx="2270680" cy="469726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15ABD8B-63F7-4FB7-9CCC-0CC259BB39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1636" y="67076"/>
            <a:ext cx="2270680" cy="4711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6470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13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rrow: Pentagon 6">
            <a:extLst>
              <a:ext uri="{FF2B5EF4-FFF2-40B4-BE49-F238E27FC236}">
                <a16:creationId xmlns:a16="http://schemas.microsoft.com/office/drawing/2014/main" id="{072676F6-F0A7-4CC4-87C9-C232CE969A9F}"/>
              </a:ext>
            </a:extLst>
          </p:cNvPr>
          <p:cNvSpPr/>
          <p:nvPr/>
        </p:nvSpPr>
        <p:spPr>
          <a:xfrm flipH="1">
            <a:off x="2695124" y="116222"/>
            <a:ext cx="2958113" cy="623073"/>
          </a:xfrm>
          <a:prstGeom prst="homePlate">
            <a:avLst/>
          </a:prstGeom>
          <a:solidFill>
            <a:srgbClr val="00F4AD"/>
          </a:solidFill>
          <a:ln w="25400" cap="flat" cmpd="sng" algn="ctr">
            <a:solidFill>
              <a:srgbClr val="00F4A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0" cap="none" spc="0" normalizeH="0" baseline="0" noProof="0" dirty="0">
              <a:ln>
                <a:noFill/>
              </a:ln>
              <a:solidFill>
                <a:srgbClr val="0F357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" name="Google Shape;1911;p28">
            <a:extLst>
              <a:ext uri="{FF2B5EF4-FFF2-40B4-BE49-F238E27FC236}">
                <a16:creationId xmlns:a16="http://schemas.microsoft.com/office/drawing/2014/main" id="{9140BC35-C3FD-45E0-AA5D-ACB6E310F8E6}"/>
              </a:ext>
            </a:extLst>
          </p:cNvPr>
          <p:cNvSpPr txBox="1">
            <a:spLocks/>
          </p:cNvSpPr>
          <p:nvPr/>
        </p:nvSpPr>
        <p:spPr>
          <a:xfrm>
            <a:off x="2965809" y="134208"/>
            <a:ext cx="2416742" cy="5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ebas Neue"/>
              <a:buNone/>
              <a:defRPr sz="3600" b="0" i="0" u="none" strike="noStrike" cap="none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4AD"/>
              </a:buClr>
              <a:buSzPts val="2400"/>
              <a:buFont typeface="Bebas Neue"/>
              <a:buNone/>
              <a:tabLst/>
              <a:defRPr/>
            </a:pPr>
            <a:r>
              <a:rPr kumimoji="0" lang="en-US" sz="2000" b="0" i="1" u="none" strike="noStrike" kern="0" cap="none" spc="0" normalizeH="0" baseline="0" noProof="0" dirty="0">
                <a:ln>
                  <a:noFill/>
                </a:ln>
                <a:solidFill>
                  <a:srgbClr val="0F3570">
                    <a:lumMod val="50000"/>
                  </a:srgbClr>
                </a:solidFill>
                <a:effectLst/>
                <a:uLnTx/>
                <a:uFillTx/>
                <a:latin typeface="Bebas Neue"/>
                <a:sym typeface="Bebas Neue"/>
              </a:rPr>
              <a:t>Halaman Top Up Wallet</a:t>
            </a:r>
          </a:p>
        </p:txBody>
      </p:sp>
      <p:sp>
        <p:nvSpPr>
          <p:cNvPr id="9" name="Arrow: Pentagon 8">
            <a:extLst>
              <a:ext uri="{FF2B5EF4-FFF2-40B4-BE49-F238E27FC236}">
                <a16:creationId xmlns:a16="http://schemas.microsoft.com/office/drawing/2014/main" id="{FC6ED84B-77FC-40B9-80DD-9E6E6E529264}"/>
              </a:ext>
            </a:extLst>
          </p:cNvPr>
          <p:cNvSpPr/>
          <p:nvPr/>
        </p:nvSpPr>
        <p:spPr>
          <a:xfrm>
            <a:off x="3341183" y="1487700"/>
            <a:ext cx="2958113" cy="623073"/>
          </a:xfrm>
          <a:prstGeom prst="homePlate">
            <a:avLst/>
          </a:prstGeom>
          <a:solidFill>
            <a:srgbClr val="00F4AD"/>
          </a:solidFill>
          <a:ln w="25400" cap="flat" cmpd="sng" algn="ctr">
            <a:solidFill>
              <a:srgbClr val="00F4A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0" cap="none" spc="0" normalizeH="0" baseline="0" noProof="0" dirty="0">
              <a:ln>
                <a:noFill/>
              </a:ln>
              <a:solidFill>
                <a:srgbClr val="0F357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0" name="Google Shape;1911;p28">
            <a:extLst>
              <a:ext uri="{FF2B5EF4-FFF2-40B4-BE49-F238E27FC236}">
                <a16:creationId xmlns:a16="http://schemas.microsoft.com/office/drawing/2014/main" id="{8CB97594-6CBF-459C-80B6-81346935D6AE}"/>
              </a:ext>
            </a:extLst>
          </p:cNvPr>
          <p:cNvSpPr txBox="1">
            <a:spLocks/>
          </p:cNvSpPr>
          <p:nvPr/>
        </p:nvSpPr>
        <p:spPr>
          <a:xfrm>
            <a:off x="3153956" y="1523673"/>
            <a:ext cx="2836087" cy="5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ebas Neue"/>
              <a:buNone/>
              <a:defRPr sz="3600" b="0" i="0" u="none" strike="noStrike" cap="none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4AD"/>
              </a:buClr>
              <a:buSzPts val="2400"/>
              <a:buFont typeface="Bebas Neue"/>
              <a:buNone/>
              <a:tabLst/>
              <a:defRPr/>
            </a:pPr>
            <a:r>
              <a:rPr kumimoji="0" lang="en-US" sz="2000" b="0" i="1" u="none" strike="noStrike" kern="0" cap="none" spc="0" normalizeH="0" baseline="0" noProof="0" dirty="0">
                <a:ln>
                  <a:noFill/>
                </a:ln>
                <a:solidFill>
                  <a:srgbClr val="0F3570">
                    <a:lumMod val="50000"/>
                  </a:srgbClr>
                </a:solidFill>
                <a:effectLst/>
                <a:uLnTx/>
                <a:uFillTx/>
                <a:latin typeface="Bebas Neue"/>
                <a:sym typeface="Bebas Neue"/>
              </a:rPr>
              <a:t>Top Up </a:t>
            </a:r>
            <a:r>
              <a:rPr kumimoji="0" lang="en-US" sz="2000" b="0" i="1" u="none" strike="noStrike" kern="0" cap="none" spc="0" normalizeH="0" baseline="0" noProof="0" dirty="0" err="1">
                <a:ln>
                  <a:noFill/>
                </a:ln>
                <a:solidFill>
                  <a:srgbClr val="0F3570">
                    <a:lumMod val="50000"/>
                  </a:srgbClr>
                </a:solidFill>
                <a:effectLst/>
                <a:uLnTx/>
                <a:uFillTx/>
                <a:latin typeface="Bebas Neue"/>
                <a:sym typeface="Bebas Neue"/>
              </a:rPr>
              <a:t>Berhasil</a:t>
            </a:r>
            <a:endParaRPr kumimoji="0" lang="en-US" sz="2000" b="0" i="1" u="none" strike="noStrike" kern="0" cap="none" spc="0" normalizeH="0" baseline="0" noProof="0" dirty="0">
              <a:ln>
                <a:noFill/>
              </a:ln>
              <a:solidFill>
                <a:srgbClr val="0F3570">
                  <a:lumMod val="50000"/>
                </a:srgbClr>
              </a:solidFill>
              <a:effectLst/>
              <a:uLnTx/>
              <a:uFillTx/>
              <a:latin typeface="Bebas Neue"/>
              <a:sym typeface="Bebas Neue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31164E1-65B1-4246-8F4D-1C35EBEC14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420" y="134209"/>
            <a:ext cx="2199311" cy="47775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DF603AE-AFCD-44E5-8631-E5C77041E1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6689" y="116222"/>
            <a:ext cx="2238523" cy="4777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0916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CC763-57E2-42AD-A981-095CF7745D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2318" y="764088"/>
            <a:ext cx="7704000" cy="1188269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Algerian" panose="04020705040A02060702" pitchFamily="82" charset="0"/>
              </a:rPr>
              <a:t>ADMIN Page screen</a:t>
            </a:r>
            <a:endParaRPr lang="en-ID" dirty="0">
              <a:solidFill>
                <a:schemeClr val="tx1"/>
              </a:solidFill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28024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13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rrow: Pentagon 6">
            <a:extLst>
              <a:ext uri="{FF2B5EF4-FFF2-40B4-BE49-F238E27FC236}">
                <a16:creationId xmlns:a16="http://schemas.microsoft.com/office/drawing/2014/main" id="{072676F6-F0A7-4CC4-87C9-C232CE969A9F}"/>
              </a:ext>
            </a:extLst>
          </p:cNvPr>
          <p:cNvSpPr/>
          <p:nvPr/>
        </p:nvSpPr>
        <p:spPr>
          <a:xfrm flipH="1">
            <a:off x="2695124" y="116222"/>
            <a:ext cx="2958113" cy="623073"/>
          </a:xfrm>
          <a:prstGeom prst="homePlate">
            <a:avLst/>
          </a:prstGeom>
          <a:solidFill>
            <a:srgbClr val="00F4AD"/>
          </a:solidFill>
          <a:ln w="25400" cap="flat" cmpd="sng" algn="ctr">
            <a:solidFill>
              <a:srgbClr val="00F4A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0" cap="none" spc="0" normalizeH="0" baseline="0" noProof="0" dirty="0">
              <a:ln>
                <a:noFill/>
              </a:ln>
              <a:solidFill>
                <a:srgbClr val="0F357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" name="Google Shape;1911;p28">
            <a:extLst>
              <a:ext uri="{FF2B5EF4-FFF2-40B4-BE49-F238E27FC236}">
                <a16:creationId xmlns:a16="http://schemas.microsoft.com/office/drawing/2014/main" id="{9140BC35-C3FD-45E0-AA5D-ACB6E310F8E6}"/>
              </a:ext>
            </a:extLst>
          </p:cNvPr>
          <p:cNvSpPr txBox="1">
            <a:spLocks/>
          </p:cNvSpPr>
          <p:nvPr/>
        </p:nvSpPr>
        <p:spPr>
          <a:xfrm>
            <a:off x="2965809" y="134208"/>
            <a:ext cx="2416742" cy="5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ebas Neue"/>
              <a:buNone/>
              <a:defRPr sz="3600" b="0" i="0" u="none" strike="noStrike" cap="none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4AD"/>
              </a:buClr>
              <a:buSzPts val="2400"/>
              <a:buFont typeface="Bebas Neue"/>
              <a:buNone/>
              <a:tabLst/>
              <a:defRPr/>
            </a:pPr>
            <a:r>
              <a:rPr kumimoji="0" lang="en-US" sz="2000" b="0" i="1" u="none" strike="noStrike" kern="0" cap="none" spc="0" normalizeH="0" baseline="0" noProof="0" dirty="0">
                <a:ln>
                  <a:noFill/>
                </a:ln>
                <a:solidFill>
                  <a:srgbClr val="0F3570">
                    <a:lumMod val="50000"/>
                  </a:srgbClr>
                </a:solidFill>
                <a:effectLst/>
                <a:uLnTx/>
                <a:uFillTx/>
                <a:latin typeface="Bebas Neue"/>
                <a:sym typeface="Bebas Neue"/>
              </a:rPr>
              <a:t>Halaman </a:t>
            </a:r>
            <a:r>
              <a:rPr lang="en-US" sz="2000" i="1" dirty="0">
                <a:solidFill>
                  <a:srgbClr val="0F3570">
                    <a:lumMod val="50000"/>
                  </a:srgbClr>
                </a:solidFill>
              </a:rPr>
              <a:t>Utama Ticket Box</a:t>
            </a:r>
            <a:endParaRPr kumimoji="0" lang="en-US" sz="2000" b="0" i="1" u="none" strike="noStrike" kern="0" cap="none" spc="0" normalizeH="0" baseline="0" noProof="0" dirty="0">
              <a:ln>
                <a:noFill/>
              </a:ln>
              <a:solidFill>
                <a:srgbClr val="0F3570">
                  <a:lumMod val="50000"/>
                </a:srgbClr>
              </a:solidFill>
              <a:effectLst/>
              <a:uLnTx/>
              <a:uFillTx/>
              <a:latin typeface="Bebas Neue"/>
              <a:sym typeface="Bebas Neue"/>
            </a:endParaRPr>
          </a:p>
        </p:txBody>
      </p:sp>
      <p:sp>
        <p:nvSpPr>
          <p:cNvPr id="9" name="Arrow: Pentagon 8">
            <a:extLst>
              <a:ext uri="{FF2B5EF4-FFF2-40B4-BE49-F238E27FC236}">
                <a16:creationId xmlns:a16="http://schemas.microsoft.com/office/drawing/2014/main" id="{FC6ED84B-77FC-40B9-80DD-9E6E6E529264}"/>
              </a:ext>
            </a:extLst>
          </p:cNvPr>
          <p:cNvSpPr/>
          <p:nvPr/>
        </p:nvSpPr>
        <p:spPr>
          <a:xfrm>
            <a:off x="3341183" y="1487700"/>
            <a:ext cx="2958113" cy="623073"/>
          </a:xfrm>
          <a:prstGeom prst="homePlate">
            <a:avLst/>
          </a:prstGeom>
          <a:solidFill>
            <a:srgbClr val="00F4AD"/>
          </a:solidFill>
          <a:ln w="25400" cap="flat" cmpd="sng" algn="ctr">
            <a:solidFill>
              <a:srgbClr val="00F4A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0" cap="none" spc="0" normalizeH="0" baseline="0" noProof="0" dirty="0">
              <a:ln>
                <a:noFill/>
              </a:ln>
              <a:solidFill>
                <a:srgbClr val="0F357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0" name="Google Shape;1911;p28">
            <a:extLst>
              <a:ext uri="{FF2B5EF4-FFF2-40B4-BE49-F238E27FC236}">
                <a16:creationId xmlns:a16="http://schemas.microsoft.com/office/drawing/2014/main" id="{8CB97594-6CBF-459C-80B6-81346935D6AE}"/>
              </a:ext>
            </a:extLst>
          </p:cNvPr>
          <p:cNvSpPr txBox="1">
            <a:spLocks/>
          </p:cNvSpPr>
          <p:nvPr/>
        </p:nvSpPr>
        <p:spPr>
          <a:xfrm>
            <a:off x="3153956" y="1523673"/>
            <a:ext cx="2836087" cy="5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ebas Neue"/>
              <a:buNone/>
              <a:defRPr sz="3600" b="0" i="0" u="none" strike="noStrike" cap="none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4AD"/>
              </a:buClr>
              <a:buSzPts val="2400"/>
              <a:buFont typeface="Bebas Neue"/>
              <a:buNone/>
              <a:tabLst/>
              <a:defRPr/>
            </a:pPr>
            <a:r>
              <a:rPr kumimoji="0" lang="en-US" sz="2000" b="0" i="1" u="none" strike="noStrike" kern="0" cap="none" spc="0" normalizeH="0" baseline="0" noProof="0" dirty="0">
                <a:ln>
                  <a:noFill/>
                </a:ln>
                <a:solidFill>
                  <a:srgbClr val="0F3570">
                    <a:lumMod val="50000"/>
                  </a:srgbClr>
                </a:solidFill>
                <a:effectLst/>
                <a:uLnTx/>
                <a:uFillTx/>
                <a:latin typeface="Bebas Neue"/>
                <a:sym typeface="Bebas Neue"/>
              </a:rPr>
              <a:t>Sign Up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B90473-21F0-4CF0-8797-DA11EEC6D7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969" y="134208"/>
            <a:ext cx="2281762" cy="477756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6DB5EEC-934A-4986-9358-851DF48E65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6689" y="134207"/>
            <a:ext cx="2416742" cy="4777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0298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13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rrow: Pentagon 6">
            <a:extLst>
              <a:ext uri="{FF2B5EF4-FFF2-40B4-BE49-F238E27FC236}">
                <a16:creationId xmlns:a16="http://schemas.microsoft.com/office/drawing/2014/main" id="{072676F6-F0A7-4CC4-87C9-C232CE969A9F}"/>
              </a:ext>
            </a:extLst>
          </p:cNvPr>
          <p:cNvSpPr/>
          <p:nvPr/>
        </p:nvSpPr>
        <p:spPr>
          <a:xfrm flipH="1">
            <a:off x="2695124" y="116222"/>
            <a:ext cx="2958113" cy="623073"/>
          </a:xfrm>
          <a:prstGeom prst="homePlate">
            <a:avLst/>
          </a:prstGeom>
          <a:solidFill>
            <a:srgbClr val="00F4AD"/>
          </a:solidFill>
          <a:ln w="25400" cap="flat" cmpd="sng" algn="ctr">
            <a:solidFill>
              <a:srgbClr val="00F4A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0" cap="none" spc="0" normalizeH="0" baseline="0" noProof="0" dirty="0">
              <a:ln>
                <a:noFill/>
              </a:ln>
              <a:solidFill>
                <a:srgbClr val="0F357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" name="Google Shape;1911;p28">
            <a:extLst>
              <a:ext uri="{FF2B5EF4-FFF2-40B4-BE49-F238E27FC236}">
                <a16:creationId xmlns:a16="http://schemas.microsoft.com/office/drawing/2014/main" id="{9140BC35-C3FD-45E0-AA5D-ACB6E310F8E6}"/>
              </a:ext>
            </a:extLst>
          </p:cNvPr>
          <p:cNvSpPr txBox="1">
            <a:spLocks/>
          </p:cNvSpPr>
          <p:nvPr/>
        </p:nvSpPr>
        <p:spPr>
          <a:xfrm>
            <a:off x="2965809" y="134208"/>
            <a:ext cx="2416742" cy="5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ebas Neue"/>
              <a:buNone/>
              <a:defRPr sz="3600" b="0" i="0" u="none" strike="noStrike" cap="none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4AD"/>
              </a:buClr>
              <a:buSzPts val="2400"/>
              <a:buFont typeface="Bebas Neue"/>
              <a:buNone/>
              <a:tabLst/>
              <a:defRPr/>
            </a:pPr>
            <a:r>
              <a:rPr kumimoji="0" lang="en-US" sz="2000" b="0" i="1" u="none" strike="noStrike" kern="0" cap="none" spc="0" normalizeH="0" baseline="0" noProof="0" dirty="0">
                <a:ln>
                  <a:noFill/>
                </a:ln>
                <a:solidFill>
                  <a:srgbClr val="0F3570">
                    <a:lumMod val="50000"/>
                  </a:srgbClr>
                </a:solidFill>
                <a:effectLst/>
                <a:uLnTx/>
                <a:uFillTx/>
                <a:latin typeface="Bebas Neue"/>
                <a:sym typeface="Bebas Neue"/>
              </a:rPr>
              <a:t>Sign In</a:t>
            </a:r>
          </a:p>
        </p:txBody>
      </p:sp>
      <p:sp>
        <p:nvSpPr>
          <p:cNvPr id="9" name="Arrow: Pentagon 8">
            <a:extLst>
              <a:ext uri="{FF2B5EF4-FFF2-40B4-BE49-F238E27FC236}">
                <a16:creationId xmlns:a16="http://schemas.microsoft.com/office/drawing/2014/main" id="{FC6ED84B-77FC-40B9-80DD-9E6E6E529264}"/>
              </a:ext>
            </a:extLst>
          </p:cNvPr>
          <p:cNvSpPr/>
          <p:nvPr/>
        </p:nvSpPr>
        <p:spPr>
          <a:xfrm>
            <a:off x="3341183" y="1487700"/>
            <a:ext cx="2958113" cy="623073"/>
          </a:xfrm>
          <a:prstGeom prst="homePlate">
            <a:avLst/>
          </a:prstGeom>
          <a:solidFill>
            <a:srgbClr val="00F4AD"/>
          </a:solidFill>
          <a:ln w="25400" cap="flat" cmpd="sng" algn="ctr">
            <a:solidFill>
              <a:srgbClr val="00F4A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0" cap="none" spc="0" normalizeH="0" baseline="0" noProof="0" dirty="0">
              <a:ln>
                <a:noFill/>
              </a:ln>
              <a:solidFill>
                <a:srgbClr val="0F357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0" name="Google Shape;1911;p28">
            <a:extLst>
              <a:ext uri="{FF2B5EF4-FFF2-40B4-BE49-F238E27FC236}">
                <a16:creationId xmlns:a16="http://schemas.microsoft.com/office/drawing/2014/main" id="{8CB97594-6CBF-459C-80B6-81346935D6AE}"/>
              </a:ext>
            </a:extLst>
          </p:cNvPr>
          <p:cNvSpPr txBox="1">
            <a:spLocks/>
          </p:cNvSpPr>
          <p:nvPr/>
        </p:nvSpPr>
        <p:spPr>
          <a:xfrm>
            <a:off x="3153956" y="1523673"/>
            <a:ext cx="2836087" cy="5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ebas Neue"/>
              <a:buNone/>
              <a:defRPr sz="3600" b="0" i="0" u="none" strike="noStrike" cap="none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4AD"/>
              </a:buClr>
              <a:buSzPts val="2400"/>
              <a:buFont typeface="Bebas Neue"/>
              <a:buNone/>
              <a:tabLst/>
              <a:defRPr/>
            </a:pPr>
            <a:r>
              <a:rPr kumimoji="0" lang="en-US" sz="2000" b="0" i="1" u="none" strike="noStrike" kern="0" cap="none" spc="0" normalizeH="0" baseline="0" noProof="0" dirty="0">
                <a:ln>
                  <a:noFill/>
                </a:ln>
                <a:solidFill>
                  <a:srgbClr val="0F3570">
                    <a:lumMod val="50000"/>
                  </a:srgbClr>
                </a:solidFill>
                <a:effectLst/>
                <a:uLnTx/>
                <a:uFillTx/>
                <a:latin typeface="Bebas Neue"/>
                <a:sym typeface="Bebas Neue"/>
              </a:rPr>
              <a:t>Sign In With Google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CEA582-D4BB-4A8A-981A-BBCCF1CD98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413" y="111720"/>
            <a:ext cx="2289318" cy="47775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230CD25-46B1-4390-BD85-0EF643C058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6689" y="66545"/>
            <a:ext cx="2416742" cy="4755074"/>
          </a:xfrm>
          <a:prstGeom prst="rect">
            <a:avLst/>
          </a:prstGeo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3A33E918-1525-4951-A32E-1E337B3CE7E8}"/>
              </a:ext>
            </a:extLst>
          </p:cNvPr>
          <p:cNvSpPr/>
          <p:nvPr/>
        </p:nvSpPr>
        <p:spPr>
          <a:xfrm>
            <a:off x="7027101" y="1340285"/>
            <a:ext cx="1177447" cy="200416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3447201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13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rrow: Pentagon 6">
            <a:extLst>
              <a:ext uri="{FF2B5EF4-FFF2-40B4-BE49-F238E27FC236}">
                <a16:creationId xmlns:a16="http://schemas.microsoft.com/office/drawing/2014/main" id="{072676F6-F0A7-4CC4-87C9-C232CE969A9F}"/>
              </a:ext>
            </a:extLst>
          </p:cNvPr>
          <p:cNvSpPr/>
          <p:nvPr/>
        </p:nvSpPr>
        <p:spPr>
          <a:xfrm flipH="1">
            <a:off x="2695124" y="116222"/>
            <a:ext cx="2958113" cy="623073"/>
          </a:xfrm>
          <a:prstGeom prst="homePlate">
            <a:avLst/>
          </a:prstGeom>
          <a:solidFill>
            <a:srgbClr val="00F4AD"/>
          </a:solidFill>
          <a:ln w="25400" cap="flat" cmpd="sng" algn="ctr">
            <a:solidFill>
              <a:srgbClr val="00F4A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0" cap="none" spc="0" normalizeH="0" baseline="0" noProof="0" dirty="0">
              <a:ln>
                <a:noFill/>
              </a:ln>
              <a:solidFill>
                <a:srgbClr val="0F357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" name="Google Shape;1911;p28">
            <a:extLst>
              <a:ext uri="{FF2B5EF4-FFF2-40B4-BE49-F238E27FC236}">
                <a16:creationId xmlns:a16="http://schemas.microsoft.com/office/drawing/2014/main" id="{9140BC35-C3FD-45E0-AA5D-ACB6E310F8E6}"/>
              </a:ext>
            </a:extLst>
          </p:cNvPr>
          <p:cNvSpPr txBox="1">
            <a:spLocks/>
          </p:cNvSpPr>
          <p:nvPr/>
        </p:nvSpPr>
        <p:spPr>
          <a:xfrm>
            <a:off x="2965809" y="134208"/>
            <a:ext cx="2416742" cy="5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ebas Neue"/>
              <a:buNone/>
              <a:defRPr sz="3600" b="0" i="0" u="none" strike="noStrike" cap="none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4AD"/>
              </a:buClr>
              <a:buSzPts val="2400"/>
              <a:buFont typeface="Bebas Neue"/>
              <a:buNone/>
              <a:tabLst/>
              <a:defRPr/>
            </a:pPr>
            <a:r>
              <a:rPr kumimoji="0" lang="en-US" sz="2000" b="0" i="1" u="none" strike="noStrike" kern="0" cap="none" spc="0" normalizeH="0" baseline="0" noProof="0" dirty="0">
                <a:ln>
                  <a:noFill/>
                </a:ln>
                <a:solidFill>
                  <a:srgbClr val="0F3570">
                    <a:lumMod val="50000"/>
                  </a:srgbClr>
                </a:solidFill>
                <a:effectLst/>
                <a:uLnTx/>
                <a:uFillTx/>
                <a:latin typeface="Bebas Neue"/>
                <a:sym typeface="Bebas Neue"/>
              </a:rPr>
              <a:t>Halaman </a:t>
            </a:r>
            <a:r>
              <a:rPr lang="en-US" sz="2000" i="1" dirty="0" err="1">
                <a:solidFill>
                  <a:srgbClr val="0F3570">
                    <a:lumMod val="50000"/>
                  </a:srgbClr>
                </a:solidFill>
              </a:rPr>
              <a:t>Beranda</a:t>
            </a:r>
            <a:r>
              <a:rPr lang="en-US" sz="2000" i="1" dirty="0">
                <a:solidFill>
                  <a:srgbClr val="0F3570">
                    <a:lumMod val="50000"/>
                  </a:srgbClr>
                </a:solidFill>
              </a:rPr>
              <a:t> Admin</a:t>
            </a:r>
            <a:endParaRPr kumimoji="0" lang="en-US" sz="2000" b="0" i="1" u="none" strike="noStrike" kern="0" cap="none" spc="0" normalizeH="0" baseline="0" noProof="0" dirty="0">
              <a:ln>
                <a:noFill/>
              </a:ln>
              <a:solidFill>
                <a:srgbClr val="0F3570">
                  <a:lumMod val="50000"/>
                </a:srgbClr>
              </a:solidFill>
              <a:effectLst/>
              <a:uLnTx/>
              <a:uFillTx/>
              <a:latin typeface="Bebas Neue"/>
              <a:sym typeface="Bebas Neue"/>
            </a:endParaRPr>
          </a:p>
        </p:txBody>
      </p:sp>
      <p:sp>
        <p:nvSpPr>
          <p:cNvPr id="9" name="Arrow: Pentagon 8">
            <a:extLst>
              <a:ext uri="{FF2B5EF4-FFF2-40B4-BE49-F238E27FC236}">
                <a16:creationId xmlns:a16="http://schemas.microsoft.com/office/drawing/2014/main" id="{FC6ED84B-77FC-40B9-80DD-9E6E6E529264}"/>
              </a:ext>
            </a:extLst>
          </p:cNvPr>
          <p:cNvSpPr/>
          <p:nvPr/>
        </p:nvSpPr>
        <p:spPr>
          <a:xfrm>
            <a:off x="3341183" y="1487700"/>
            <a:ext cx="2958113" cy="623073"/>
          </a:xfrm>
          <a:prstGeom prst="homePlate">
            <a:avLst/>
          </a:prstGeom>
          <a:solidFill>
            <a:srgbClr val="00F4AD"/>
          </a:solidFill>
          <a:ln w="25400" cap="flat" cmpd="sng" algn="ctr">
            <a:solidFill>
              <a:srgbClr val="00F4A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0" cap="none" spc="0" normalizeH="0" baseline="0" noProof="0" dirty="0">
              <a:ln>
                <a:noFill/>
              </a:ln>
              <a:solidFill>
                <a:srgbClr val="0F357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0" name="Google Shape;1911;p28">
            <a:extLst>
              <a:ext uri="{FF2B5EF4-FFF2-40B4-BE49-F238E27FC236}">
                <a16:creationId xmlns:a16="http://schemas.microsoft.com/office/drawing/2014/main" id="{8CB97594-6CBF-459C-80B6-81346935D6AE}"/>
              </a:ext>
            </a:extLst>
          </p:cNvPr>
          <p:cNvSpPr txBox="1">
            <a:spLocks/>
          </p:cNvSpPr>
          <p:nvPr/>
        </p:nvSpPr>
        <p:spPr>
          <a:xfrm>
            <a:off x="3153956" y="1523673"/>
            <a:ext cx="2836087" cy="5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ebas Neue"/>
              <a:buNone/>
              <a:defRPr sz="3600" b="0" i="0" u="none" strike="noStrike" cap="none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4AD"/>
              </a:buClr>
              <a:buSzPts val="2400"/>
              <a:buFont typeface="Bebas Neue"/>
              <a:buNone/>
              <a:tabLst/>
              <a:defRPr/>
            </a:pPr>
            <a:r>
              <a:rPr kumimoji="0" lang="en-US" sz="2000" b="0" i="1" u="none" strike="noStrike" kern="0" cap="none" spc="0" normalizeH="0" baseline="0" noProof="0" dirty="0">
                <a:ln>
                  <a:noFill/>
                </a:ln>
                <a:solidFill>
                  <a:srgbClr val="0F3570">
                    <a:lumMod val="50000"/>
                  </a:srgbClr>
                </a:solidFill>
                <a:effectLst/>
                <a:uLnTx/>
                <a:uFillTx/>
                <a:latin typeface="Bebas Neue"/>
                <a:sym typeface="Bebas Neue"/>
              </a:rPr>
              <a:t>List Data User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7261A55-81E8-49D4-9D64-1FCE7FF3C5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746" y="159388"/>
            <a:ext cx="2302985" cy="48247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476820A-67C4-400B-9F38-513CE6060F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6689" y="159388"/>
            <a:ext cx="2411904" cy="4824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2786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7" name="Google Shape;2037;p30"/>
          <p:cNvSpPr txBox="1">
            <a:spLocks noGrp="1"/>
          </p:cNvSpPr>
          <p:nvPr>
            <p:ph type="title"/>
          </p:nvPr>
        </p:nvSpPr>
        <p:spPr>
          <a:xfrm>
            <a:off x="720000" y="1581275"/>
            <a:ext cx="3509700" cy="633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Ticket Box</a:t>
            </a:r>
            <a:endParaRPr dirty="0"/>
          </a:p>
        </p:txBody>
      </p:sp>
      <p:sp>
        <p:nvSpPr>
          <p:cNvPr id="2038" name="Google Shape;2038;p30"/>
          <p:cNvSpPr txBox="1">
            <a:spLocks noGrp="1"/>
          </p:cNvSpPr>
          <p:nvPr>
            <p:ph type="subTitle" idx="1"/>
          </p:nvPr>
        </p:nvSpPr>
        <p:spPr>
          <a:xfrm>
            <a:off x="720000" y="2214275"/>
            <a:ext cx="3509700" cy="1791888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Aplikasi Ticket Box adalah aplikasi pemesanan / reservasi tiket movie online berbasis android dengan framework flutter terintegrasi dengan Firebase API , Firestore Storage, dan Database Movie TMDB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86C671-2D61-4AEE-9C3D-99E7BA55FA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328" b="17867"/>
          <a:stretch/>
        </p:blipFill>
        <p:spPr>
          <a:xfrm>
            <a:off x="6635583" y="723331"/>
            <a:ext cx="2314575" cy="34875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419E660-913D-4D9F-839C-13E42777E52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03" r="5298"/>
          <a:stretch/>
        </p:blipFill>
        <p:spPr>
          <a:xfrm>
            <a:off x="4572000" y="723331"/>
            <a:ext cx="1910685" cy="3616014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13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rrow: Pentagon 6">
            <a:extLst>
              <a:ext uri="{FF2B5EF4-FFF2-40B4-BE49-F238E27FC236}">
                <a16:creationId xmlns:a16="http://schemas.microsoft.com/office/drawing/2014/main" id="{072676F6-F0A7-4CC4-87C9-C232CE969A9F}"/>
              </a:ext>
            </a:extLst>
          </p:cNvPr>
          <p:cNvSpPr/>
          <p:nvPr/>
        </p:nvSpPr>
        <p:spPr>
          <a:xfrm flipH="1">
            <a:off x="2695124" y="116222"/>
            <a:ext cx="2958113" cy="623073"/>
          </a:xfrm>
          <a:prstGeom prst="homePlate">
            <a:avLst/>
          </a:prstGeom>
          <a:solidFill>
            <a:srgbClr val="00F4AD"/>
          </a:solidFill>
          <a:ln w="25400" cap="flat" cmpd="sng" algn="ctr">
            <a:solidFill>
              <a:srgbClr val="00F4A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0" cap="none" spc="0" normalizeH="0" baseline="0" noProof="0" dirty="0">
              <a:ln>
                <a:noFill/>
              </a:ln>
              <a:solidFill>
                <a:srgbClr val="0F357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" name="Google Shape;1911;p28">
            <a:extLst>
              <a:ext uri="{FF2B5EF4-FFF2-40B4-BE49-F238E27FC236}">
                <a16:creationId xmlns:a16="http://schemas.microsoft.com/office/drawing/2014/main" id="{9140BC35-C3FD-45E0-AA5D-ACB6E310F8E6}"/>
              </a:ext>
            </a:extLst>
          </p:cNvPr>
          <p:cNvSpPr txBox="1">
            <a:spLocks/>
          </p:cNvSpPr>
          <p:nvPr/>
        </p:nvSpPr>
        <p:spPr>
          <a:xfrm>
            <a:off x="2965809" y="134208"/>
            <a:ext cx="2416742" cy="5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ebas Neue"/>
              <a:buNone/>
              <a:defRPr sz="3600" b="0" i="0" u="none" strike="noStrike" cap="none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4AD"/>
              </a:buClr>
              <a:buSzPts val="2400"/>
              <a:buFont typeface="Bebas Neue"/>
              <a:buNone/>
              <a:tabLst/>
              <a:defRPr/>
            </a:pPr>
            <a:r>
              <a:rPr kumimoji="0" lang="en-US" sz="2000" b="0" i="1" u="none" strike="noStrike" kern="0" cap="none" spc="0" normalizeH="0" baseline="0" noProof="0" dirty="0">
                <a:ln>
                  <a:noFill/>
                </a:ln>
                <a:solidFill>
                  <a:srgbClr val="0F3570">
                    <a:lumMod val="50000"/>
                  </a:srgbClr>
                </a:solidFill>
                <a:effectLst/>
                <a:uLnTx/>
                <a:uFillTx/>
                <a:latin typeface="Bebas Neue"/>
                <a:sym typeface="Bebas Neue"/>
              </a:rPr>
              <a:t>Update, Delete Data User</a:t>
            </a:r>
          </a:p>
        </p:txBody>
      </p:sp>
      <p:sp>
        <p:nvSpPr>
          <p:cNvPr id="9" name="Arrow: Pentagon 8">
            <a:extLst>
              <a:ext uri="{FF2B5EF4-FFF2-40B4-BE49-F238E27FC236}">
                <a16:creationId xmlns:a16="http://schemas.microsoft.com/office/drawing/2014/main" id="{FC6ED84B-77FC-40B9-80DD-9E6E6E529264}"/>
              </a:ext>
            </a:extLst>
          </p:cNvPr>
          <p:cNvSpPr/>
          <p:nvPr/>
        </p:nvSpPr>
        <p:spPr>
          <a:xfrm>
            <a:off x="3341183" y="1487700"/>
            <a:ext cx="2958113" cy="623073"/>
          </a:xfrm>
          <a:prstGeom prst="homePlate">
            <a:avLst/>
          </a:prstGeom>
          <a:solidFill>
            <a:srgbClr val="00F4AD"/>
          </a:solidFill>
          <a:ln w="25400" cap="flat" cmpd="sng" algn="ctr">
            <a:solidFill>
              <a:srgbClr val="00F4A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0" cap="none" spc="0" normalizeH="0" baseline="0" noProof="0" dirty="0">
              <a:ln>
                <a:noFill/>
              </a:ln>
              <a:solidFill>
                <a:srgbClr val="0F357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0" name="Google Shape;1911;p28">
            <a:extLst>
              <a:ext uri="{FF2B5EF4-FFF2-40B4-BE49-F238E27FC236}">
                <a16:creationId xmlns:a16="http://schemas.microsoft.com/office/drawing/2014/main" id="{8CB97594-6CBF-459C-80B6-81346935D6AE}"/>
              </a:ext>
            </a:extLst>
          </p:cNvPr>
          <p:cNvSpPr txBox="1">
            <a:spLocks/>
          </p:cNvSpPr>
          <p:nvPr/>
        </p:nvSpPr>
        <p:spPr>
          <a:xfrm>
            <a:off x="3341183" y="1505686"/>
            <a:ext cx="2836087" cy="5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ebas Neue"/>
              <a:buNone/>
              <a:defRPr sz="3600" b="0" i="0" u="none" strike="noStrike" cap="none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4AD"/>
              </a:buClr>
              <a:buSzPts val="2400"/>
              <a:buFont typeface="Bebas Neue"/>
              <a:buNone/>
              <a:tabLst/>
              <a:defRPr/>
            </a:pPr>
            <a:r>
              <a:rPr kumimoji="0" lang="en-US" sz="2000" b="0" i="1" u="none" strike="noStrike" kern="0" cap="none" spc="0" normalizeH="0" baseline="0" noProof="0" dirty="0">
                <a:ln>
                  <a:noFill/>
                </a:ln>
                <a:solidFill>
                  <a:srgbClr val="0F3570">
                    <a:lumMod val="50000"/>
                  </a:srgbClr>
                </a:solidFill>
                <a:effectLst/>
                <a:uLnTx/>
                <a:uFillTx/>
                <a:latin typeface="Bebas Neue"/>
                <a:sym typeface="Bebas Neue"/>
              </a:rPr>
              <a:t>List Data </a:t>
            </a:r>
            <a:r>
              <a:rPr kumimoji="0" lang="en-US" sz="2000" b="0" i="1" u="none" strike="noStrike" kern="0" cap="none" spc="0" normalizeH="0" baseline="0" noProof="0" dirty="0" err="1">
                <a:ln>
                  <a:noFill/>
                </a:ln>
                <a:solidFill>
                  <a:srgbClr val="0F3570">
                    <a:lumMod val="50000"/>
                  </a:srgbClr>
                </a:solidFill>
                <a:effectLst/>
                <a:uLnTx/>
                <a:uFillTx/>
                <a:latin typeface="Bebas Neue"/>
                <a:sym typeface="Bebas Neue"/>
              </a:rPr>
              <a:t>Transaksi</a:t>
            </a:r>
            <a:endParaRPr kumimoji="0" lang="en-US" sz="2000" b="0" i="1" u="none" strike="noStrike" kern="0" cap="none" spc="0" normalizeH="0" baseline="0" noProof="0" dirty="0">
              <a:ln>
                <a:noFill/>
              </a:ln>
              <a:solidFill>
                <a:srgbClr val="0F3570">
                  <a:lumMod val="50000"/>
                </a:srgbClr>
              </a:solidFill>
              <a:effectLst/>
              <a:uLnTx/>
              <a:uFillTx/>
              <a:latin typeface="Bebas Neue"/>
              <a:sym typeface="Bebas Neue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2C3568-9E81-41A4-99D2-71ECB30A57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301" y="107938"/>
            <a:ext cx="2217430" cy="492762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9E39EB0-E265-457F-9AEF-0F3A9A1899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2562" y="107937"/>
            <a:ext cx="2331137" cy="4927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7495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13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rrow: Pentagon 6">
            <a:extLst>
              <a:ext uri="{FF2B5EF4-FFF2-40B4-BE49-F238E27FC236}">
                <a16:creationId xmlns:a16="http://schemas.microsoft.com/office/drawing/2014/main" id="{072676F6-F0A7-4CC4-87C9-C232CE969A9F}"/>
              </a:ext>
            </a:extLst>
          </p:cNvPr>
          <p:cNvSpPr/>
          <p:nvPr/>
        </p:nvSpPr>
        <p:spPr>
          <a:xfrm flipH="1">
            <a:off x="2695124" y="116222"/>
            <a:ext cx="2958113" cy="623073"/>
          </a:xfrm>
          <a:prstGeom prst="homePlate">
            <a:avLst/>
          </a:prstGeom>
          <a:solidFill>
            <a:srgbClr val="00F4AD"/>
          </a:solidFill>
          <a:ln w="25400" cap="flat" cmpd="sng" algn="ctr">
            <a:solidFill>
              <a:srgbClr val="00F4A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0" cap="none" spc="0" normalizeH="0" baseline="0" noProof="0" dirty="0">
              <a:ln>
                <a:noFill/>
              </a:ln>
              <a:solidFill>
                <a:srgbClr val="0F357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" name="Google Shape;1911;p28">
            <a:extLst>
              <a:ext uri="{FF2B5EF4-FFF2-40B4-BE49-F238E27FC236}">
                <a16:creationId xmlns:a16="http://schemas.microsoft.com/office/drawing/2014/main" id="{9140BC35-C3FD-45E0-AA5D-ACB6E310F8E6}"/>
              </a:ext>
            </a:extLst>
          </p:cNvPr>
          <p:cNvSpPr txBox="1">
            <a:spLocks/>
          </p:cNvSpPr>
          <p:nvPr/>
        </p:nvSpPr>
        <p:spPr>
          <a:xfrm>
            <a:off x="2965809" y="134208"/>
            <a:ext cx="2416742" cy="5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ebas Neue"/>
              <a:buNone/>
              <a:defRPr sz="3600" b="0" i="0" u="none" strike="noStrike" cap="none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4AD"/>
              </a:buClr>
              <a:buSzPts val="2400"/>
              <a:buFont typeface="Bebas Neue"/>
              <a:buNone/>
              <a:tabLst/>
              <a:defRPr/>
            </a:pPr>
            <a:r>
              <a:rPr kumimoji="0" lang="en-US" sz="2000" b="0" i="1" u="none" strike="noStrike" kern="0" cap="none" spc="0" normalizeH="0" baseline="0" noProof="0" dirty="0">
                <a:ln>
                  <a:noFill/>
                </a:ln>
                <a:solidFill>
                  <a:srgbClr val="0F3570">
                    <a:lumMod val="50000"/>
                  </a:srgbClr>
                </a:solidFill>
                <a:effectLst/>
                <a:uLnTx/>
                <a:uFillTx/>
                <a:latin typeface="Bebas Neue"/>
                <a:sym typeface="Bebas Neue"/>
              </a:rPr>
              <a:t>Update, Delete Data </a:t>
            </a:r>
            <a:r>
              <a:rPr kumimoji="0" lang="en-US" sz="2000" b="0" i="1" u="none" strike="noStrike" kern="0" cap="none" spc="0" normalizeH="0" baseline="0" noProof="0" dirty="0" err="1">
                <a:ln>
                  <a:noFill/>
                </a:ln>
                <a:solidFill>
                  <a:srgbClr val="0F3570">
                    <a:lumMod val="50000"/>
                  </a:srgbClr>
                </a:solidFill>
                <a:effectLst/>
                <a:uLnTx/>
                <a:uFillTx/>
                <a:latin typeface="Bebas Neue"/>
                <a:sym typeface="Bebas Neue"/>
              </a:rPr>
              <a:t>Transaksi</a:t>
            </a:r>
            <a:endParaRPr kumimoji="0" lang="en-US" sz="2000" b="0" i="1" u="none" strike="noStrike" kern="0" cap="none" spc="0" normalizeH="0" baseline="0" noProof="0" dirty="0">
              <a:ln>
                <a:noFill/>
              </a:ln>
              <a:solidFill>
                <a:srgbClr val="0F3570">
                  <a:lumMod val="50000"/>
                </a:srgbClr>
              </a:solidFill>
              <a:effectLst/>
              <a:uLnTx/>
              <a:uFillTx/>
              <a:latin typeface="Bebas Neue"/>
              <a:sym typeface="Bebas Neue"/>
            </a:endParaRPr>
          </a:p>
        </p:txBody>
      </p:sp>
      <p:sp>
        <p:nvSpPr>
          <p:cNvPr id="9" name="Arrow: Pentagon 8">
            <a:extLst>
              <a:ext uri="{FF2B5EF4-FFF2-40B4-BE49-F238E27FC236}">
                <a16:creationId xmlns:a16="http://schemas.microsoft.com/office/drawing/2014/main" id="{FC6ED84B-77FC-40B9-80DD-9E6E6E529264}"/>
              </a:ext>
            </a:extLst>
          </p:cNvPr>
          <p:cNvSpPr/>
          <p:nvPr/>
        </p:nvSpPr>
        <p:spPr>
          <a:xfrm>
            <a:off x="3341183" y="1487700"/>
            <a:ext cx="2958113" cy="623073"/>
          </a:xfrm>
          <a:prstGeom prst="homePlate">
            <a:avLst/>
          </a:prstGeom>
          <a:solidFill>
            <a:srgbClr val="00F4AD"/>
          </a:solidFill>
          <a:ln w="25400" cap="flat" cmpd="sng" algn="ctr">
            <a:solidFill>
              <a:srgbClr val="00F4A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0" cap="none" spc="0" normalizeH="0" baseline="0" noProof="0" dirty="0">
              <a:ln>
                <a:noFill/>
              </a:ln>
              <a:solidFill>
                <a:srgbClr val="0F357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0" name="Google Shape;1911;p28">
            <a:extLst>
              <a:ext uri="{FF2B5EF4-FFF2-40B4-BE49-F238E27FC236}">
                <a16:creationId xmlns:a16="http://schemas.microsoft.com/office/drawing/2014/main" id="{8CB97594-6CBF-459C-80B6-81346935D6AE}"/>
              </a:ext>
            </a:extLst>
          </p:cNvPr>
          <p:cNvSpPr txBox="1">
            <a:spLocks/>
          </p:cNvSpPr>
          <p:nvPr/>
        </p:nvSpPr>
        <p:spPr>
          <a:xfrm>
            <a:off x="3341183" y="1505686"/>
            <a:ext cx="2836087" cy="5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ebas Neue"/>
              <a:buNone/>
              <a:defRPr sz="3600" b="0" i="0" u="none" strike="noStrike" cap="none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4AD"/>
              </a:buClr>
              <a:buSzPts val="2400"/>
              <a:buFont typeface="Bebas Neue"/>
              <a:buNone/>
              <a:tabLst/>
              <a:defRPr/>
            </a:pPr>
            <a:r>
              <a:rPr kumimoji="0" lang="en-US" sz="2000" b="0" i="1" u="none" strike="noStrike" kern="0" cap="none" spc="0" normalizeH="0" baseline="0" noProof="0" dirty="0">
                <a:ln>
                  <a:noFill/>
                </a:ln>
                <a:solidFill>
                  <a:srgbClr val="0F3570">
                    <a:lumMod val="50000"/>
                  </a:srgbClr>
                </a:solidFill>
                <a:effectLst/>
                <a:uLnTx/>
                <a:uFillTx/>
                <a:latin typeface="Bebas Neue"/>
                <a:sym typeface="Bebas Neue"/>
              </a:rPr>
              <a:t>List Data Ticket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3F2872-9262-4BAE-9277-92B01635E2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007" y="116222"/>
            <a:ext cx="2331137" cy="49276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7AC7148-162C-4398-BCAD-DEB7C01D1E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6276" y="116222"/>
            <a:ext cx="2331137" cy="4875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8930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13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rrow: Pentagon 6">
            <a:extLst>
              <a:ext uri="{FF2B5EF4-FFF2-40B4-BE49-F238E27FC236}">
                <a16:creationId xmlns:a16="http://schemas.microsoft.com/office/drawing/2014/main" id="{072676F6-F0A7-4CC4-87C9-C232CE969A9F}"/>
              </a:ext>
            </a:extLst>
          </p:cNvPr>
          <p:cNvSpPr/>
          <p:nvPr/>
        </p:nvSpPr>
        <p:spPr>
          <a:xfrm flipH="1">
            <a:off x="4010357" y="1963067"/>
            <a:ext cx="2958113" cy="623073"/>
          </a:xfrm>
          <a:prstGeom prst="homePlate">
            <a:avLst/>
          </a:prstGeom>
          <a:solidFill>
            <a:srgbClr val="00F4AD"/>
          </a:solidFill>
          <a:ln w="25400" cap="flat" cmpd="sng" algn="ctr">
            <a:solidFill>
              <a:srgbClr val="00F4A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0" cap="none" spc="0" normalizeH="0" baseline="0" noProof="0" dirty="0">
              <a:ln>
                <a:noFill/>
              </a:ln>
              <a:solidFill>
                <a:srgbClr val="0F357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" name="Google Shape;1911;p28">
            <a:extLst>
              <a:ext uri="{FF2B5EF4-FFF2-40B4-BE49-F238E27FC236}">
                <a16:creationId xmlns:a16="http://schemas.microsoft.com/office/drawing/2014/main" id="{9140BC35-C3FD-45E0-AA5D-ACB6E310F8E6}"/>
              </a:ext>
            </a:extLst>
          </p:cNvPr>
          <p:cNvSpPr txBox="1">
            <a:spLocks/>
          </p:cNvSpPr>
          <p:nvPr/>
        </p:nvSpPr>
        <p:spPr>
          <a:xfrm>
            <a:off x="4281042" y="1981053"/>
            <a:ext cx="2416742" cy="5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ebas Neue"/>
              <a:buNone/>
              <a:defRPr sz="3600" b="0" i="0" u="none" strike="noStrike" cap="none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4AD"/>
              </a:buClr>
              <a:buSzPts val="2400"/>
              <a:buFont typeface="Bebas Neue"/>
              <a:buNone/>
              <a:tabLst/>
              <a:defRPr/>
            </a:pPr>
            <a:r>
              <a:rPr kumimoji="0" lang="en-US" sz="2000" b="0" i="1" u="none" strike="noStrike" kern="0" cap="none" spc="0" normalizeH="0" baseline="0" noProof="0" dirty="0">
                <a:ln>
                  <a:noFill/>
                </a:ln>
                <a:solidFill>
                  <a:srgbClr val="0F3570">
                    <a:lumMod val="50000"/>
                  </a:srgbClr>
                </a:solidFill>
                <a:effectLst/>
                <a:uLnTx/>
                <a:uFillTx/>
                <a:latin typeface="Bebas Neue"/>
                <a:sym typeface="Bebas Neue"/>
              </a:rPr>
              <a:t>Update, Delete Data Ticket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07252B-3339-4EC9-9BA6-28EA705733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157" y="184293"/>
            <a:ext cx="2416158" cy="4767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9953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00D0555-83CA-4E19-B183-AE4F123BE800}"/>
              </a:ext>
            </a:extLst>
          </p:cNvPr>
          <p:cNvSpPr txBox="1"/>
          <p:nvPr/>
        </p:nvSpPr>
        <p:spPr>
          <a:xfrm>
            <a:off x="722804" y="201538"/>
            <a:ext cx="80137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Papyrus" panose="03070502060502030205" pitchFamily="66" charset="0"/>
              </a:rPr>
              <a:t>Database Firebase </a:t>
            </a:r>
            <a:r>
              <a:rPr lang="en-US" sz="4800" dirty="0" err="1">
                <a:solidFill>
                  <a:schemeClr val="bg1"/>
                </a:solidFill>
                <a:latin typeface="Papyrus" panose="03070502060502030205" pitchFamily="66" charset="0"/>
              </a:rPr>
              <a:t>Firestore</a:t>
            </a:r>
            <a:endParaRPr lang="en-ID" sz="4800" dirty="0">
              <a:solidFill>
                <a:schemeClr val="bg1"/>
              </a:solidFill>
              <a:latin typeface="Papyrus" panose="03070502060502030205" pitchFamily="66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FAD9E3-E82B-4446-8EDA-54FE0798BC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455" y="1032535"/>
            <a:ext cx="7141090" cy="4014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8404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00D0555-83CA-4E19-B183-AE4F123BE800}"/>
              </a:ext>
            </a:extLst>
          </p:cNvPr>
          <p:cNvSpPr txBox="1"/>
          <p:nvPr/>
        </p:nvSpPr>
        <p:spPr>
          <a:xfrm>
            <a:off x="722804" y="201538"/>
            <a:ext cx="77716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Papyrus" panose="03070502060502030205" pitchFamily="66" charset="0"/>
              </a:rPr>
              <a:t>The Movie Database (TMDB) API</a:t>
            </a:r>
            <a:endParaRPr lang="en-ID" sz="3600" dirty="0">
              <a:solidFill>
                <a:schemeClr val="bg1"/>
              </a:solidFill>
              <a:latin typeface="Papyrus" panose="03070502060502030205" pitchFamily="66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6B1C2F-D962-4A69-A59D-7B56886D36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022" y="847869"/>
            <a:ext cx="7638174" cy="429437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3746D33-9F4A-43D7-8202-05F64BEA50B9}"/>
              </a:ext>
            </a:extLst>
          </p:cNvPr>
          <p:cNvSpPr/>
          <p:nvPr/>
        </p:nvSpPr>
        <p:spPr>
          <a:xfrm>
            <a:off x="3919711" y="3181611"/>
            <a:ext cx="1377863" cy="75156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3146143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75C5EF48-EAD7-4191-8A7A-2F50286DED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0663" y="1803748"/>
            <a:ext cx="7125600" cy="1613707"/>
          </a:xfr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/>
              <a:t>API request </a:t>
            </a:r>
            <a:r>
              <a:rPr lang="en-US" dirty="0">
                <a:solidFill>
                  <a:schemeClr val="tx1"/>
                </a:solidFill>
              </a:rPr>
              <a:t>https://api.themoviedb.org/3/movie/550?api_key=79e39fc3d21a2e205382a0b5ebc9ccad</a:t>
            </a:r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8A007D9F-814E-4128-AAFE-00CE71581230}"/>
              </a:ext>
            </a:extLst>
          </p:cNvPr>
          <p:cNvSpPr txBox="1">
            <a:spLocks/>
          </p:cNvSpPr>
          <p:nvPr/>
        </p:nvSpPr>
        <p:spPr>
          <a:xfrm>
            <a:off x="710663" y="453025"/>
            <a:ext cx="7125600" cy="119786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rgbClr val="00F4AD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/>
              <a:t>API Key The Movie Database = </a:t>
            </a:r>
            <a:r>
              <a:rPr lang="en-US">
                <a:solidFill>
                  <a:schemeClr val="tx1"/>
                </a:solidFill>
              </a:rPr>
              <a:t>79e39fc3d21a2e205382a0b5ebc9ccad</a:t>
            </a:r>
            <a:endParaRPr lang="en-ID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48104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13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52AD7D9-0C8A-4F36-8E67-4645CDD67107}"/>
              </a:ext>
            </a:extLst>
          </p:cNvPr>
          <p:cNvSpPr txBox="1"/>
          <p:nvPr/>
        </p:nvSpPr>
        <p:spPr>
          <a:xfrm>
            <a:off x="2802124" y="1842448"/>
            <a:ext cx="35397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err="1">
                <a:solidFill>
                  <a:schemeClr val="bg1"/>
                </a:solidFill>
                <a:latin typeface="Papyrus" panose="03070502060502030205" pitchFamily="66" charset="0"/>
              </a:rPr>
              <a:t>Terimakasih</a:t>
            </a:r>
            <a:endParaRPr lang="en-ID" sz="4800" dirty="0">
              <a:solidFill>
                <a:schemeClr val="bg1"/>
              </a:solidFill>
              <a:latin typeface="Papyrus" panose="03070502060502030205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38957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7" name="Google Shape;1877;p25"/>
          <p:cNvSpPr txBox="1">
            <a:spLocks noGrp="1"/>
          </p:cNvSpPr>
          <p:nvPr>
            <p:ph type="title"/>
          </p:nvPr>
        </p:nvSpPr>
        <p:spPr>
          <a:xfrm>
            <a:off x="1440000" y="82856"/>
            <a:ext cx="7704000" cy="488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>
                <a:latin typeface="Bebas Neue"/>
                <a:ea typeface="Bebas Neue"/>
                <a:cs typeface="Bebas Neue"/>
                <a:sym typeface="Bebas Neue"/>
              </a:rPr>
              <a:t>Use Case Diagram Ticket Box</a:t>
            </a:r>
            <a:endParaRPr i="1" dirty="0"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4BFBA8B-BCE6-4C8E-ABB0-E2E18B4086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52" t="2161" r="5575" b="8463"/>
          <a:stretch/>
        </p:blipFill>
        <p:spPr>
          <a:xfrm>
            <a:off x="862013" y="707192"/>
            <a:ext cx="7419974" cy="421057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3" name="Google Shape;1883;p26"/>
          <p:cNvSpPr txBox="1">
            <a:spLocks noGrp="1"/>
          </p:cNvSpPr>
          <p:nvPr>
            <p:ph type="title"/>
          </p:nvPr>
        </p:nvSpPr>
        <p:spPr>
          <a:xfrm>
            <a:off x="720000" y="134329"/>
            <a:ext cx="7704000" cy="488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/>
              <a:t>Activity Diagram Login</a:t>
            </a:r>
            <a:endParaRPr i="1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3B03326D-22BB-4366-ADBD-6F79E2C474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313" r="4470" b="22107"/>
          <a:stretch/>
        </p:blipFill>
        <p:spPr>
          <a:xfrm>
            <a:off x="2343267" y="821946"/>
            <a:ext cx="4095516" cy="41872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7" name="Google Shape;1897;p27"/>
          <p:cNvSpPr txBox="1">
            <a:spLocks noGrp="1"/>
          </p:cNvSpPr>
          <p:nvPr>
            <p:ph type="title"/>
          </p:nvPr>
        </p:nvSpPr>
        <p:spPr>
          <a:xfrm>
            <a:off x="-1163391" y="0"/>
            <a:ext cx="7704000" cy="488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/>
              <a:t>Activity Diagram Register</a:t>
            </a:r>
            <a:endParaRPr i="1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83128581-3D13-484E-8F86-0B82C35EEB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328" b="10846"/>
          <a:stretch/>
        </p:blipFill>
        <p:spPr>
          <a:xfrm>
            <a:off x="3719395" y="557852"/>
            <a:ext cx="4742216" cy="458564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7293EFC-21FB-4633-882C-774997A47D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111" y="656842"/>
            <a:ext cx="2269404" cy="448665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CC763-57E2-42AD-A981-095CF7745D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2318" y="764088"/>
            <a:ext cx="7704000" cy="1188269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Algerian" panose="04020705040A02060702" pitchFamily="82" charset="0"/>
              </a:rPr>
              <a:t>Customer Page SCREEN</a:t>
            </a:r>
            <a:endParaRPr lang="en-ID" dirty="0">
              <a:solidFill>
                <a:schemeClr val="tx1"/>
              </a:solidFill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53356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Pentagon 1">
            <a:extLst>
              <a:ext uri="{FF2B5EF4-FFF2-40B4-BE49-F238E27FC236}">
                <a16:creationId xmlns:a16="http://schemas.microsoft.com/office/drawing/2014/main" id="{CBDF0617-72CE-4E8C-877D-33B0973E0A55}"/>
              </a:ext>
            </a:extLst>
          </p:cNvPr>
          <p:cNvSpPr/>
          <p:nvPr/>
        </p:nvSpPr>
        <p:spPr>
          <a:xfrm flipH="1">
            <a:off x="2695124" y="116222"/>
            <a:ext cx="2958113" cy="623073"/>
          </a:xfrm>
          <a:prstGeom prst="homePlat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911" name="Google Shape;1911;p28"/>
          <p:cNvSpPr txBox="1">
            <a:spLocks noGrp="1"/>
          </p:cNvSpPr>
          <p:nvPr>
            <p:ph type="title"/>
          </p:nvPr>
        </p:nvSpPr>
        <p:spPr>
          <a:xfrm>
            <a:off x="2143537" y="116222"/>
            <a:ext cx="3509700" cy="58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i="1" dirty="0" err="1">
                <a:solidFill>
                  <a:schemeClr val="bg1">
                    <a:lumMod val="50000"/>
                  </a:schemeClr>
                </a:solidFill>
              </a:rPr>
              <a:t>Tampilan</a:t>
            </a:r>
            <a:r>
              <a:rPr lang="en-US" sz="2000" i="1" dirty="0">
                <a:solidFill>
                  <a:schemeClr val="bg1">
                    <a:lumMod val="50000"/>
                  </a:schemeClr>
                </a:solidFill>
              </a:rPr>
              <a:t> Halaman Utama</a:t>
            </a:r>
            <a:endParaRPr sz="2000" i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6B7161-FBFD-4A1E-B9F4-D83BDE0B2C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551" y="73773"/>
            <a:ext cx="2229077" cy="4953504"/>
          </a:xfrm>
          <a:prstGeom prst="rect">
            <a:avLst/>
          </a:prstGeom>
        </p:spPr>
      </p:pic>
      <p:sp>
        <p:nvSpPr>
          <p:cNvPr id="28" name="Arrow: Pentagon 27">
            <a:extLst>
              <a:ext uri="{FF2B5EF4-FFF2-40B4-BE49-F238E27FC236}">
                <a16:creationId xmlns:a16="http://schemas.microsoft.com/office/drawing/2014/main" id="{B88A8A70-C695-4CBB-B02F-66AA7D7EB833}"/>
              </a:ext>
            </a:extLst>
          </p:cNvPr>
          <p:cNvSpPr/>
          <p:nvPr/>
        </p:nvSpPr>
        <p:spPr>
          <a:xfrm>
            <a:off x="3341183" y="1487700"/>
            <a:ext cx="2958113" cy="623073"/>
          </a:xfrm>
          <a:prstGeom prst="homePlat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1A9303B-16BF-403B-A521-F64B8C6E7C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7286" y="142396"/>
            <a:ext cx="2347163" cy="4884881"/>
          </a:xfrm>
          <a:prstGeom prst="rect">
            <a:avLst/>
          </a:prstGeom>
        </p:spPr>
      </p:pic>
      <p:sp>
        <p:nvSpPr>
          <p:cNvPr id="33" name="Google Shape;1911;p28">
            <a:extLst>
              <a:ext uri="{FF2B5EF4-FFF2-40B4-BE49-F238E27FC236}">
                <a16:creationId xmlns:a16="http://schemas.microsoft.com/office/drawing/2014/main" id="{75A3182B-5306-47E2-9241-F303587851EF}"/>
              </a:ext>
            </a:extLst>
          </p:cNvPr>
          <p:cNvSpPr txBox="1">
            <a:spLocks/>
          </p:cNvSpPr>
          <p:nvPr/>
        </p:nvSpPr>
        <p:spPr>
          <a:xfrm>
            <a:off x="2695124" y="1523673"/>
            <a:ext cx="3397454" cy="5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ebas Neue"/>
              <a:buNone/>
              <a:defRPr sz="3600" b="0" i="0" u="none" strike="noStrike" cap="none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000" i="1" dirty="0" err="1">
                <a:solidFill>
                  <a:schemeClr val="bg1">
                    <a:lumMod val="50000"/>
                  </a:schemeClr>
                </a:solidFill>
              </a:rPr>
              <a:t>Tampilan</a:t>
            </a:r>
            <a:r>
              <a:rPr lang="en-US" sz="2000" i="1" dirty="0">
                <a:solidFill>
                  <a:schemeClr val="bg1">
                    <a:lumMod val="50000"/>
                  </a:schemeClr>
                </a:solidFill>
              </a:rPr>
              <a:t> Halaman Login 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rrow: Pentagon 3">
            <a:extLst>
              <a:ext uri="{FF2B5EF4-FFF2-40B4-BE49-F238E27FC236}">
                <a16:creationId xmlns:a16="http://schemas.microsoft.com/office/drawing/2014/main" id="{0506839D-A49F-4E21-BA3E-9F337777EDD4}"/>
              </a:ext>
            </a:extLst>
          </p:cNvPr>
          <p:cNvSpPr/>
          <p:nvPr/>
        </p:nvSpPr>
        <p:spPr>
          <a:xfrm>
            <a:off x="1639543" y="2227128"/>
            <a:ext cx="2958113" cy="623073"/>
          </a:xfrm>
          <a:prstGeom prst="homePlat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8" name="Google Shape;1911;p28">
            <a:extLst>
              <a:ext uri="{FF2B5EF4-FFF2-40B4-BE49-F238E27FC236}">
                <a16:creationId xmlns:a16="http://schemas.microsoft.com/office/drawing/2014/main" id="{A17D73CC-FBFE-4B78-863C-D9F8F63EE403}"/>
              </a:ext>
            </a:extLst>
          </p:cNvPr>
          <p:cNvSpPr txBox="1">
            <a:spLocks/>
          </p:cNvSpPr>
          <p:nvPr/>
        </p:nvSpPr>
        <p:spPr>
          <a:xfrm>
            <a:off x="332564" y="2278199"/>
            <a:ext cx="3509700" cy="5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ebas Neue"/>
              <a:buNone/>
              <a:defRPr sz="3600" b="0" i="0" u="none" strike="noStrike" cap="none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000" i="1" dirty="0">
                <a:solidFill>
                  <a:schemeClr val="bg1">
                    <a:lumMod val="50000"/>
                  </a:schemeClr>
                </a:solidFill>
              </a:rPr>
              <a:t>Halaman Register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DDACD66-9C45-447B-971A-D55F7B9C6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0716" y="116222"/>
            <a:ext cx="2433741" cy="4911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845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Pentagon 1">
            <a:extLst>
              <a:ext uri="{FF2B5EF4-FFF2-40B4-BE49-F238E27FC236}">
                <a16:creationId xmlns:a16="http://schemas.microsoft.com/office/drawing/2014/main" id="{CBDF0617-72CE-4E8C-877D-33B0973E0A55}"/>
              </a:ext>
            </a:extLst>
          </p:cNvPr>
          <p:cNvSpPr/>
          <p:nvPr/>
        </p:nvSpPr>
        <p:spPr>
          <a:xfrm flipH="1">
            <a:off x="2695124" y="116222"/>
            <a:ext cx="2958113" cy="623073"/>
          </a:xfrm>
          <a:prstGeom prst="homePlat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911" name="Google Shape;1911;p28"/>
          <p:cNvSpPr txBox="1">
            <a:spLocks noGrp="1"/>
          </p:cNvSpPr>
          <p:nvPr>
            <p:ph type="title"/>
          </p:nvPr>
        </p:nvSpPr>
        <p:spPr>
          <a:xfrm>
            <a:off x="2965809" y="152195"/>
            <a:ext cx="2416742" cy="58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i="1" dirty="0" err="1">
                <a:solidFill>
                  <a:schemeClr val="bg1">
                    <a:lumMod val="50000"/>
                  </a:schemeClr>
                </a:solidFill>
              </a:rPr>
              <a:t>Tampilan</a:t>
            </a:r>
            <a:r>
              <a:rPr lang="en-US" sz="20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000" i="1" dirty="0" err="1">
                <a:solidFill>
                  <a:schemeClr val="bg1">
                    <a:lumMod val="50000"/>
                  </a:schemeClr>
                </a:solidFill>
              </a:rPr>
              <a:t>Pilih</a:t>
            </a:r>
            <a:r>
              <a:rPr lang="en-US" sz="2000" i="1" dirty="0">
                <a:solidFill>
                  <a:schemeClr val="bg1">
                    <a:lumMod val="50000"/>
                  </a:schemeClr>
                </a:solidFill>
              </a:rPr>
              <a:t> Genre</a:t>
            </a:r>
            <a:endParaRPr sz="2000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8" name="Arrow: Pentagon 27">
            <a:extLst>
              <a:ext uri="{FF2B5EF4-FFF2-40B4-BE49-F238E27FC236}">
                <a16:creationId xmlns:a16="http://schemas.microsoft.com/office/drawing/2014/main" id="{B88A8A70-C695-4CBB-B02F-66AA7D7EB833}"/>
              </a:ext>
            </a:extLst>
          </p:cNvPr>
          <p:cNvSpPr/>
          <p:nvPr/>
        </p:nvSpPr>
        <p:spPr>
          <a:xfrm>
            <a:off x="3341183" y="1487700"/>
            <a:ext cx="2958113" cy="623073"/>
          </a:xfrm>
          <a:prstGeom prst="homePlat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29" name="Google Shape;1911;p28">
            <a:extLst>
              <a:ext uri="{FF2B5EF4-FFF2-40B4-BE49-F238E27FC236}">
                <a16:creationId xmlns:a16="http://schemas.microsoft.com/office/drawing/2014/main" id="{35DE9630-D16F-457C-B207-875D0A60DA29}"/>
              </a:ext>
            </a:extLst>
          </p:cNvPr>
          <p:cNvSpPr txBox="1">
            <a:spLocks/>
          </p:cNvSpPr>
          <p:nvPr/>
        </p:nvSpPr>
        <p:spPr>
          <a:xfrm>
            <a:off x="3153956" y="1523673"/>
            <a:ext cx="2836087" cy="5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ebas Neue"/>
              <a:buNone/>
              <a:defRPr sz="3600" b="0" i="0" u="none" strike="noStrike" cap="none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 i="1" dirty="0" err="1">
                <a:solidFill>
                  <a:schemeClr val="bg1">
                    <a:lumMod val="50000"/>
                  </a:schemeClr>
                </a:solidFill>
              </a:rPr>
              <a:t>Tampilan</a:t>
            </a:r>
            <a:r>
              <a:rPr lang="en-US" sz="20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000" i="1" dirty="0" err="1">
                <a:solidFill>
                  <a:schemeClr val="bg1">
                    <a:lumMod val="50000"/>
                  </a:schemeClr>
                </a:solidFill>
              </a:rPr>
              <a:t>Konfrmasi</a:t>
            </a:r>
            <a:r>
              <a:rPr lang="en-US" sz="20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000" i="1" dirty="0" err="1">
                <a:solidFill>
                  <a:schemeClr val="bg1">
                    <a:lumMod val="50000"/>
                  </a:schemeClr>
                </a:solidFill>
              </a:rPr>
              <a:t>Pendaftaran</a:t>
            </a:r>
            <a:endParaRPr lang="en-US" sz="2000" i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49FB2A-1571-437F-8EA5-7B3BEAF159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040" y="58111"/>
            <a:ext cx="2416742" cy="502727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49D7B23-232E-40E3-8A2D-EE002D0722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4638" y="58111"/>
            <a:ext cx="2416742" cy="5027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106142"/>
      </p:ext>
    </p:extLst>
  </p:cSld>
  <p:clrMapOvr>
    <a:masterClrMapping/>
  </p:clrMapOvr>
</p:sld>
</file>

<file path=ppt/theme/theme1.xml><?xml version="1.0" encoding="utf-8"?>
<a:theme xmlns:a="http://schemas.openxmlformats.org/drawingml/2006/main" name="Computer Science Proposal by Slidesgo">
  <a:themeElements>
    <a:clrScheme name="Simple Light">
      <a:dk1>
        <a:srgbClr val="FFFFFF"/>
      </a:dk1>
      <a:lt1>
        <a:srgbClr val="0F3570"/>
      </a:lt1>
      <a:dk2>
        <a:srgbClr val="00F4AD"/>
      </a:dk2>
      <a:lt2>
        <a:srgbClr val="0F3570"/>
      </a:lt2>
      <a:accent1>
        <a:srgbClr val="285293"/>
      </a:accent1>
      <a:accent2>
        <a:srgbClr val="9FC5E8"/>
      </a:accent2>
      <a:accent3>
        <a:srgbClr val="434343"/>
      </a:accent3>
      <a:accent4>
        <a:srgbClr val="00F4AD"/>
      </a:accent4>
      <a:accent5>
        <a:srgbClr val="285293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2">
          <a:schemeClr val="accent4">
            <a:shade val="50000"/>
          </a:schemeClr>
        </a:lnRef>
        <a:fillRef idx="1">
          <a:schemeClr val="accent4"/>
        </a:fillRef>
        <a:effectRef idx="0">
          <a:schemeClr val="accent4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180</TotalTime>
  <Words>190</Words>
  <Application>Microsoft Office PowerPoint</Application>
  <PresentationFormat>On-screen Show (16:9)</PresentationFormat>
  <Paragraphs>45</Paragraphs>
  <Slides>26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26</vt:i4>
      </vt:variant>
    </vt:vector>
  </HeadingPairs>
  <TitlesOfParts>
    <vt:vector size="36" baseType="lpstr">
      <vt:lpstr>Algerian</vt:lpstr>
      <vt:lpstr>Arial</vt:lpstr>
      <vt:lpstr>Bebas Neue</vt:lpstr>
      <vt:lpstr>Papyrus</vt:lpstr>
      <vt:lpstr>Proxima Nova</vt:lpstr>
      <vt:lpstr>Proxima Nova Semibold</vt:lpstr>
      <vt:lpstr>Roboto</vt:lpstr>
      <vt:lpstr>Times New Roman</vt:lpstr>
      <vt:lpstr>Computer Science Proposal by Slidesgo</vt:lpstr>
      <vt:lpstr>Slidesgo Final Pages</vt:lpstr>
      <vt:lpstr>Project 3 Aplikasi Ticket Box Android</vt:lpstr>
      <vt:lpstr>Ticket Box</vt:lpstr>
      <vt:lpstr>Use Case Diagram Ticket Box</vt:lpstr>
      <vt:lpstr>Activity Diagram Login</vt:lpstr>
      <vt:lpstr>Activity Diagram Register</vt:lpstr>
      <vt:lpstr>Customer Page SCREEN</vt:lpstr>
      <vt:lpstr>Tampilan Halaman Utama</vt:lpstr>
      <vt:lpstr>PowerPoint Presentation</vt:lpstr>
      <vt:lpstr>Tampilan Pilih Genre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ADMIN Page screen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3 Aplikasi Ticket Box Android</dc:title>
  <dc:creator>Miptha Nrg</dc:creator>
  <cp:lastModifiedBy>Miptha Nrg</cp:lastModifiedBy>
  <cp:revision>4</cp:revision>
  <dcterms:modified xsi:type="dcterms:W3CDTF">2021-08-23T14:20:24Z</dcterms:modified>
</cp:coreProperties>
</file>